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625B48"/>
        </a:solidFill>
        <a:effectLst/>
        <a:uFillTx/>
        <a:latin typeface="Didot"/>
        <a:ea typeface="Didot"/>
        <a:cs typeface="Didot"/>
        <a:sym typeface="Didot"/>
      </a:defRPr>
    </a:lvl1pPr>
    <a:lvl2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625B48"/>
        </a:solidFill>
        <a:effectLst/>
        <a:uFillTx/>
        <a:latin typeface="Didot"/>
        <a:ea typeface="Didot"/>
        <a:cs typeface="Didot"/>
        <a:sym typeface="Didot"/>
      </a:defRPr>
    </a:lvl2pPr>
    <a:lvl3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625B48"/>
        </a:solidFill>
        <a:effectLst/>
        <a:uFillTx/>
        <a:latin typeface="Didot"/>
        <a:ea typeface="Didot"/>
        <a:cs typeface="Didot"/>
        <a:sym typeface="Didot"/>
      </a:defRPr>
    </a:lvl3pPr>
    <a:lvl4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625B48"/>
        </a:solidFill>
        <a:effectLst/>
        <a:uFillTx/>
        <a:latin typeface="Didot"/>
        <a:ea typeface="Didot"/>
        <a:cs typeface="Didot"/>
        <a:sym typeface="Didot"/>
      </a:defRPr>
    </a:lvl4pPr>
    <a:lvl5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625B48"/>
        </a:solidFill>
        <a:effectLst/>
        <a:uFillTx/>
        <a:latin typeface="Didot"/>
        <a:ea typeface="Didot"/>
        <a:cs typeface="Didot"/>
        <a:sym typeface="Didot"/>
      </a:defRPr>
    </a:lvl5pPr>
    <a:lvl6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625B48"/>
        </a:solidFill>
        <a:effectLst/>
        <a:uFillTx/>
        <a:latin typeface="Didot"/>
        <a:ea typeface="Didot"/>
        <a:cs typeface="Didot"/>
        <a:sym typeface="Didot"/>
      </a:defRPr>
    </a:lvl6pPr>
    <a:lvl7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625B48"/>
        </a:solidFill>
        <a:effectLst/>
        <a:uFillTx/>
        <a:latin typeface="Didot"/>
        <a:ea typeface="Didot"/>
        <a:cs typeface="Didot"/>
        <a:sym typeface="Didot"/>
      </a:defRPr>
    </a:lvl7pPr>
    <a:lvl8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625B48"/>
        </a:solidFill>
        <a:effectLst/>
        <a:uFillTx/>
        <a:latin typeface="Didot"/>
        <a:ea typeface="Didot"/>
        <a:cs typeface="Didot"/>
        <a:sym typeface="Didot"/>
      </a:defRPr>
    </a:lvl8pPr>
    <a:lvl9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625B48"/>
        </a:solidFill>
        <a:effectLst/>
        <a:uFillTx/>
        <a:latin typeface="Didot"/>
        <a:ea typeface="Didot"/>
        <a:cs typeface="Didot"/>
        <a:sym typeface="Dido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
          <a:latin typeface="Didot"/>
          <a:ea typeface="Didot"/>
          <a:cs typeface="Didot"/>
        </a:font>
        <a:srgbClr val="625B48"/>
      </a:tcTxStyle>
      <a:tcStyle>
        <a:tcBdr>
          <a:left>
            <a:ln w="12700" cap="flat">
              <a:solidFill>
                <a:srgbClr val="1A2C62"/>
              </a:solidFill>
              <a:prstDash val="solid"/>
              <a:round/>
            </a:ln>
          </a:left>
          <a:right>
            <a:ln w="12700" cap="flat">
              <a:solidFill>
                <a:srgbClr val="1A2C62"/>
              </a:solidFill>
              <a:prstDash val="solid"/>
              <a:round/>
            </a:ln>
          </a:right>
          <a:top>
            <a:ln w="12700" cap="flat">
              <a:solidFill>
                <a:srgbClr val="1A2C62"/>
              </a:solidFill>
              <a:prstDash val="solid"/>
              <a:round/>
            </a:ln>
          </a:top>
          <a:bottom>
            <a:ln w="12700" cap="flat">
              <a:solidFill>
                <a:srgbClr val="1A2C62"/>
              </a:solidFill>
              <a:prstDash val="solid"/>
              <a:round/>
            </a:ln>
          </a:bottom>
          <a:insideH>
            <a:ln w="12700" cap="flat">
              <a:solidFill>
                <a:srgbClr val="1A2C62"/>
              </a:solidFill>
              <a:prstDash val="solid"/>
              <a:round/>
            </a:ln>
          </a:insideH>
          <a:insideV>
            <a:ln w="12700" cap="flat">
              <a:solidFill>
                <a:srgbClr val="1A2C62"/>
              </a:solidFill>
              <a:prstDash val="solid"/>
              <a:round/>
            </a:ln>
          </a:insideV>
        </a:tcBdr>
        <a:fill>
          <a:solidFill>
            <a:srgbClr val="DEE0DF"/>
          </a:solidFill>
        </a:fill>
      </a:tcStyle>
    </a:wholeTbl>
    <a:band2H>
      <a:tcTxStyle/>
      <a:tcStyle>
        <a:tcBdr/>
        <a:fill>
          <a:solidFill>
            <a:srgbClr val="EFF0F0"/>
          </a:solidFill>
        </a:fill>
      </a:tcStyle>
    </a:band2H>
    <a:firstCol>
      <a:tcTxStyle b="on" i="off">
        <a:font>
          <a:latin typeface="Didot"/>
          <a:ea typeface="Didot"/>
          <a:cs typeface="Didot"/>
        </a:font>
        <a:srgbClr val="1A2C62"/>
      </a:tcTxStyle>
      <a:tcStyle>
        <a:tcBdr>
          <a:left>
            <a:ln w="12700" cap="flat">
              <a:solidFill>
                <a:srgbClr val="1A2C62"/>
              </a:solidFill>
              <a:prstDash val="solid"/>
              <a:round/>
            </a:ln>
          </a:left>
          <a:right>
            <a:ln w="12700" cap="flat">
              <a:solidFill>
                <a:srgbClr val="1A2C62"/>
              </a:solidFill>
              <a:prstDash val="solid"/>
              <a:round/>
            </a:ln>
          </a:right>
          <a:top>
            <a:ln w="12700" cap="flat">
              <a:solidFill>
                <a:srgbClr val="1A2C62"/>
              </a:solidFill>
              <a:prstDash val="solid"/>
              <a:round/>
            </a:ln>
          </a:top>
          <a:bottom>
            <a:ln w="12700" cap="flat">
              <a:solidFill>
                <a:srgbClr val="1A2C62"/>
              </a:solidFill>
              <a:prstDash val="solid"/>
              <a:round/>
            </a:ln>
          </a:bottom>
          <a:insideH>
            <a:ln w="12700" cap="flat">
              <a:solidFill>
                <a:srgbClr val="1A2C62"/>
              </a:solidFill>
              <a:prstDash val="solid"/>
              <a:round/>
            </a:ln>
          </a:insideH>
          <a:insideV>
            <a:ln w="12700" cap="flat">
              <a:solidFill>
                <a:srgbClr val="1A2C62"/>
              </a:solidFill>
              <a:prstDash val="solid"/>
              <a:round/>
            </a:ln>
          </a:insideV>
        </a:tcBdr>
        <a:fill>
          <a:solidFill>
            <a:schemeClr val="accent1"/>
          </a:solidFill>
        </a:fill>
      </a:tcStyle>
    </a:firstCol>
    <a:lastRow>
      <a:tcTxStyle b="on" i="off">
        <a:font>
          <a:latin typeface="Didot"/>
          <a:ea typeface="Didot"/>
          <a:cs typeface="Didot"/>
        </a:font>
        <a:srgbClr val="1A2C62"/>
      </a:tcTxStyle>
      <a:tcStyle>
        <a:tcBdr>
          <a:left>
            <a:ln w="12700" cap="flat">
              <a:solidFill>
                <a:srgbClr val="1A2C62"/>
              </a:solidFill>
              <a:prstDash val="solid"/>
              <a:round/>
            </a:ln>
          </a:left>
          <a:right>
            <a:ln w="12700" cap="flat">
              <a:solidFill>
                <a:srgbClr val="1A2C62"/>
              </a:solidFill>
              <a:prstDash val="solid"/>
              <a:round/>
            </a:ln>
          </a:right>
          <a:top>
            <a:ln w="38100" cap="flat">
              <a:solidFill>
                <a:srgbClr val="1A2C62"/>
              </a:solidFill>
              <a:prstDash val="solid"/>
              <a:round/>
            </a:ln>
          </a:top>
          <a:bottom>
            <a:ln w="12700" cap="flat">
              <a:solidFill>
                <a:srgbClr val="1A2C62"/>
              </a:solidFill>
              <a:prstDash val="solid"/>
              <a:round/>
            </a:ln>
          </a:bottom>
          <a:insideH>
            <a:ln w="12700" cap="flat">
              <a:solidFill>
                <a:srgbClr val="1A2C62"/>
              </a:solidFill>
              <a:prstDash val="solid"/>
              <a:round/>
            </a:ln>
          </a:insideH>
          <a:insideV>
            <a:ln w="12700" cap="flat">
              <a:solidFill>
                <a:srgbClr val="1A2C62"/>
              </a:solidFill>
              <a:prstDash val="solid"/>
              <a:round/>
            </a:ln>
          </a:insideV>
        </a:tcBdr>
        <a:fill>
          <a:solidFill>
            <a:schemeClr val="accent1"/>
          </a:solidFill>
        </a:fill>
      </a:tcStyle>
    </a:lastRow>
    <a:firstRow>
      <a:tcTxStyle b="on" i="off">
        <a:font>
          <a:latin typeface="Didot"/>
          <a:ea typeface="Didot"/>
          <a:cs typeface="Didot"/>
        </a:font>
        <a:srgbClr val="1A2C62"/>
      </a:tcTxStyle>
      <a:tcStyle>
        <a:tcBdr>
          <a:left>
            <a:ln w="12700" cap="flat">
              <a:solidFill>
                <a:srgbClr val="1A2C62"/>
              </a:solidFill>
              <a:prstDash val="solid"/>
              <a:round/>
            </a:ln>
          </a:left>
          <a:right>
            <a:ln w="12700" cap="flat">
              <a:solidFill>
                <a:srgbClr val="1A2C62"/>
              </a:solidFill>
              <a:prstDash val="solid"/>
              <a:round/>
            </a:ln>
          </a:right>
          <a:top>
            <a:ln w="12700" cap="flat">
              <a:solidFill>
                <a:srgbClr val="1A2C62"/>
              </a:solidFill>
              <a:prstDash val="solid"/>
              <a:round/>
            </a:ln>
          </a:top>
          <a:bottom>
            <a:ln w="38100" cap="flat">
              <a:solidFill>
                <a:srgbClr val="1A2C62"/>
              </a:solidFill>
              <a:prstDash val="solid"/>
              <a:round/>
            </a:ln>
          </a:bottom>
          <a:insideH>
            <a:ln w="12700" cap="flat">
              <a:solidFill>
                <a:srgbClr val="1A2C62"/>
              </a:solidFill>
              <a:prstDash val="solid"/>
              <a:round/>
            </a:ln>
          </a:insideH>
          <a:insideV>
            <a:ln w="12700" cap="flat">
              <a:solidFill>
                <a:srgbClr val="1A2C62"/>
              </a:solidFill>
              <a:prstDash val="solid"/>
              <a:round/>
            </a:ln>
          </a:insideV>
        </a:tcBdr>
        <a:fill>
          <a:solidFill>
            <a:schemeClr val="accent1"/>
          </a:solidFill>
        </a:fill>
      </a:tcStyle>
    </a:firstRow>
  </a:tblStyle>
  <a:tblStyle styleId="{C7B018BB-80A7-4F77-B60F-C8B233D01FF8}" styleName="">
    <a:tblBg/>
    <a:wholeTbl>
      <a:tcTxStyle b="on" i="off">
        <a:font>
          <a:latin typeface="Didot"/>
          <a:ea typeface="Didot"/>
          <a:cs typeface="Didot"/>
        </a:font>
        <a:srgbClr val="625B48"/>
      </a:tcTxStyle>
      <a:tcStyle>
        <a:tcBdr>
          <a:left>
            <a:ln w="12700" cap="flat">
              <a:solidFill>
                <a:srgbClr val="1A2C62"/>
              </a:solidFill>
              <a:prstDash val="solid"/>
              <a:round/>
            </a:ln>
          </a:left>
          <a:right>
            <a:ln w="12700" cap="flat">
              <a:solidFill>
                <a:srgbClr val="1A2C62"/>
              </a:solidFill>
              <a:prstDash val="solid"/>
              <a:round/>
            </a:ln>
          </a:right>
          <a:top>
            <a:ln w="12700" cap="flat">
              <a:solidFill>
                <a:srgbClr val="1A2C62"/>
              </a:solidFill>
              <a:prstDash val="solid"/>
              <a:round/>
            </a:ln>
          </a:top>
          <a:bottom>
            <a:ln w="12700" cap="flat">
              <a:solidFill>
                <a:srgbClr val="1A2C62"/>
              </a:solidFill>
              <a:prstDash val="solid"/>
              <a:round/>
            </a:ln>
          </a:bottom>
          <a:insideH>
            <a:ln w="12700" cap="flat">
              <a:solidFill>
                <a:srgbClr val="1A2C62"/>
              </a:solidFill>
              <a:prstDash val="solid"/>
              <a:round/>
            </a:ln>
          </a:insideH>
          <a:insideV>
            <a:ln w="12700" cap="flat">
              <a:solidFill>
                <a:srgbClr val="1A2C62"/>
              </a:solidFill>
              <a:prstDash val="solid"/>
              <a:round/>
            </a:ln>
          </a:insideV>
        </a:tcBdr>
        <a:fill>
          <a:solidFill>
            <a:srgbClr val="F4E8D1"/>
          </a:solidFill>
        </a:fill>
      </a:tcStyle>
    </a:wholeTbl>
    <a:band2H>
      <a:tcTxStyle/>
      <a:tcStyle>
        <a:tcBdr/>
        <a:fill>
          <a:solidFill>
            <a:srgbClr val="FAF4E9"/>
          </a:solidFill>
        </a:fill>
      </a:tcStyle>
    </a:band2H>
    <a:firstCol>
      <a:tcTxStyle b="on" i="off">
        <a:font>
          <a:latin typeface="Didot"/>
          <a:ea typeface="Didot"/>
          <a:cs typeface="Didot"/>
        </a:font>
        <a:srgbClr val="1A2C62"/>
      </a:tcTxStyle>
      <a:tcStyle>
        <a:tcBdr>
          <a:left>
            <a:ln w="12700" cap="flat">
              <a:solidFill>
                <a:srgbClr val="1A2C62"/>
              </a:solidFill>
              <a:prstDash val="solid"/>
              <a:round/>
            </a:ln>
          </a:left>
          <a:right>
            <a:ln w="12700" cap="flat">
              <a:solidFill>
                <a:srgbClr val="1A2C62"/>
              </a:solidFill>
              <a:prstDash val="solid"/>
              <a:round/>
            </a:ln>
          </a:right>
          <a:top>
            <a:ln w="12700" cap="flat">
              <a:solidFill>
                <a:srgbClr val="1A2C62"/>
              </a:solidFill>
              <a:prstDash val="solid"/>
              <a:round/>
            </a:ln>
          </a:top>
          <a:bottom>
            <a:ln w="12700" cap="flat">
              <a:solidFill>
                <a:srgbClr val="1A2C62"/>
              </a:solidFill>
              <a:prstDash val="solid"/>
              <a:round/>
            </a:ln>
          </a:bottom>
          <a:insideH>
            <a:ln w="12700" cap="flat">
              <a:solidFill>
                <a:srgbClr val="1A2C62"/>
              </a:solidFill>
              <a:prstDash val="solid"/>
              <a:round/>
            </a:ln>
          </a:insideH>
          <a:insideV>
            <a:ln w="12700" cap="flat">
              <a:solidFill>
                <a:srgbClr val="1A2C62"/>
              </a:solidFill>
              <a:prstDash val="solid"/>
              <a:round/>
            </a:ln>
          </a:insideV>
        </a:tcBdr>
        <a:fill>
          <a:solidFill>
            <a:schemeClr val="accent3"/>
          </a:solidFill>
        </a:fill>
      </a:tcStyle>
    </a:firstCol>
    <a:lastRow>
      <a:tcTxStyle b="on" i="off">
        <a:font>
          <a:latin typeface="Didot"/>
          <a:ea typeface="Didot"/>
          <a:cs typeface="Didot"/>
        </a:font>
        <a:srgbClr val="1A2C62"/>
      </a:tcTxStyle>
      <a:tcStyle>
        <a:tcBdr>
          <a:left>
            <a:ln w="12700" cap="flat">
              <a:solidFill>
                <a:srgbClr val="1A2C62"/>
              </a:solidFill>
              <a:prstDash val="solid"/>
              <a:round/>
            </a:ln>
          </a:left>
          <a:right>
            <a:ln w="12700" cap="flat">
              <a:solidFill>
                <a:srgbClr val="1A2C62"/>
              </a:solidFill>
              <a:prstDash val="solid"/>
              <a:round/>
            </a:ln>
          </a:right>
          <a:top>
            <a:ln w="38100" cap="flat">
              <a:solidFill>
                <a:srgbClr val="1A2C62"/>
              </a:solidFill>
              <a:prstDash val="solid"/>
              <a:round/>
            </a:ln>
          </a:top>
          <a:bottom>
            <a:ln w="12700" cap="flat">
              <a:solidFill>
                <a:srgbClr val="1A2C62"/>
              </a:solidFill>
              <a:prstDash val="solid"/>
              <a:round/>
            </a:ln>
          </a:bottom>
          <a:insideH>
            <a:ln w="12700" cap="flat">
              <a:solidFill>
                <a:srgbClr val="1A2C62"/>
              </a:solidFill>
              <a:prstDash val="solid"/>
              <a:round/>
            </a:ln>
          </a:insideH>
          <a:insideV>
            <a:ln w="12700" cap="flat">
              <a:solidFill>
                <a:srgbClr val="1A2C62"/>
              </a:solidFill>
              <a:prstDash val="solid"/>
              <a:round/>
            </a:ln>
          </a:insideV>
        </a:tcBdr>
        <a:fill>
          <a:solidFill>
            <a:schemeClr val="accent3"/>
          </a:solidFill>
        </a:fill>
      </a:tcStyle>
    </a:lastRow>
    <a:firstRow>
      <a:tcTxStyle b="on" i="off">
        <a:font>
          <a:latin typeface="Didot"/>
          <a:ea typeface="Didot"/>
          <a:cs typeface="Didot"/>
        </a:font>
        <a:srgbClr val="1A2C62"/>
      </a:tcTxStyle>
      <a:tcStyle>
        <a:tcBdr>
          <a:left>
            <a:ln w="12700" cap="flat">
              <a:solidFill>
                <a:srgbClr val="1A2C62"/>
              </a:solidFill>
              <a:prstDash val="solid"/>
              <a:round/>
            </a:ln>
          </a:left>
          <a:right>
            <a:ln w="12700" cap="flat">
              <a:solidFill>
                <a:srgbClr val="1A2C62"/>
              </a:solidFill>
              <a:prstDash val="solid"/>
              <a:round/>
            </a:ln>
          </a:right>
          <a:top>
            <a:ln w="12700" cap="flat">
              <a:solidFill>
                <a:srgbClr val="1A2C62"/>
              </a:solidFill>
              <a:prstDash val="solid"/>
              <a:round/>
            </a:ln>
          </a:top>
          <a:bottom>
            <a:ln w="38100" cap="flat">
              <a:solidFill>
                <a:srgbClr val="1A2C62"/>
              </a:solidFill>
              <a:prstDash val="solid"/>
              <a:round/>
            </a:ln>
          </a:bottom>
          <a:insideH>
            <a:ln w="12700" cap="flat">
              <a:solidFill>
                <a:srgbClr val="1A2C62"/>
              </a:solidFill>
              <a:prstDash val="solid"/>
              <a:round/>
            </a:ln>
          </a:insideH>
          <a:insideV>
            <a:ln w="12700" cap="flat">
              <a:solidFill>
                <a:srgbClr val="1A2C62"/>
              </a:solidFill>
              <a:prstDash val="solid"/>
              <a:round/>
            </a:ln>
          </a:insideV>
        </a:tcBdr>
        <a:fill>
          <a:solidFill>
            <a:schemeClr val="accent3"/>
          </a:solidFill>
        </a:fill>
      </a:tcStyle>
    </a:firstRow>
  </a:tblStyle>
  <a:tblStyle styleId="{EEE7283C-3CF3-47DC-8721-378D4A62B228}" styleName="">
    <a:tblBg/>
    <a:wholeTbl>
      <a:tcTxStyle b="on" i="off">
        <a:font>
          <a:latin typeface="Didot"/>
          <a:ea typeface="Didot"/>
          <a:cs typeface="Didot"/>
        </a:font>
        <a:srgbClr val="625B48"/>
      </a:tcTxStyle>
      <a:tcStyle>
        <a:tcBdr>
          <a:left>
            <a:ln w="12700" cap="flat">
              <a:solidFill>
                <a:srgbClr val="1A2C62"/>
              </a:solidFill>
              <a:prstDash val="solid"/>
              <a:round/>
            </a:ln>
          </a:left>
          <a:right>
            <a:ln w="12700" cap="flat">
              <a:solidFill>
                <a:srgbClr val="1A2C62"/>
              </a:solidFill>
              <a:prstDash val="solid"/>
              <a:round/>
            </a:ln>
          </a:right>
          <a:top>
            <a:ln w="12700" cap="flat">
              <a:solidFill>
                <a:srgbClr val="1A2C62"/>
              </a:solidFill>
              <a:prstDash val="solid"/>
              <a:round/>
            </a:ln>
          </a:top>
          <a:bottom>
            <a:ln w="12700" cap="flat">
              <a:solidFill>
                <a:srgbClr val="1A2C62"/>
              </a:solidFill>
              <a:prstDash val="solid"/>
              <a:round/>
            </a:ln>
          </a:bottom>
          <a:insideH>
            <a:ln w="12700" cap="flat">
              <a:solidFill>
                <a:srgbClr val="1A2C62"/>
              </a:solidFill>
              <a:prstDash val="solid"/>
              <a:round/>
            </a:ln>
          </a:insideH>
          <a:insideV>
            <a:ln w="12700" cap="flat">
              <a:solidFill>
                <a:srgbClr val="1A2C62"/>
              </a:solidFill>
              <a:prstDash val="solid"/>
              <a:round/>
            </a:ln>
          </a:insideV>
        </a:tcBdr>
        <a:fill>
          <a:solidFill>
            <a:srgbClr val="E5DDD4"/>
          </a:solidFill>
        </a:fill>
      </a:tcStyle>
    </a:wholeTbl>
    <a:band2H>
      <a:tcTxStyle/>
      <a:tcStyle>
        <a:tcBdr/>
        <a:fill>
          <a:solidFill>
            <a:srgbClr val="F2EFEB"/>
          </a:solidFill>
        </a:fill>
      </a:tcStyle>
    </a:band2H>
    <a:firstCol>
      <a:tcTxStyle b="on" i="off">
        <a:font>
          <a:latin typeface="Didot"/>
          <a:ea typeface="Didot"/>
          <a:cs typeface="Didot"/>
        </a:font>
        <a:srgbClr val="1A2C62"/>
      </a:tcTxStyle>
      <a:tcStyle>
        <a:tcBdr>
          <a:left>
            <a:ln w="12700" cap="flat">
              <a:solidFill>
                <a:srgbClr val="1A2C62"/>
              </a:solidFill>
              <a:prstDash val="solid"/>
              <a:round/>
            </a:ln>
          </a:left>
          <a:right>
            <a:ln w="12700" cap="flat">
              <a:solidFill>
                <a:srgbClr val="1A2C62"/>
              </a:solidFill>
              <a:prstDash val="solid"/>
              <a:round/>
            </a:ln>
          </a:right>
          <a:top>
            <a:ln w="12700" cap="flat">
              <a:solidFill>
                <a:srgbClr val="1A2C62"/>
              </a:solidFill>
              <a:prstDash val="solid"/>
              <a:round/>
            </a:ln>
          </a:top>
          <a:bottom>
            <a:ln w="12700" cap="flat">
              <a:solidFill>
                <a:srgbClr val="1A2C62"/>
              </a:solidFill>
              <a:prstDash val="solid"/>
              <a:round/>
            </a:ln>
          </a:bottom>
          <a:insideH>
            <a:ln w="12700" cap="flat">
              <a:solidFill>
                <a:srgbClr val="1A2C62"/>
              </a:solidFill>
              <a:prstDash val="solid"/>
              <a:round/>
            </a:ln>
          </a:insideH>
          <a:insideV>
            <a:ln w="12700" cap="flat">
              <a:solidFill>
                <a:srgbClr val="1A2C62"/>
              </a:solidFill>
              <a:prstDash val="solid"/>
              <a:round/>
            </a:ln>
          </a:insideV>
        </a:tcBdr>
        <a:fill>
          <a:solidFill>
            <a:schemeClr val="accent6"/>
          </a:solidFill>
        </a:fill>
      </a:tcStyle>
    </a:firstCol>
    <a:lastRow>
      <a:tcTxStyle b="on" i="off">
        <a:font>
          <a:latin typeface="Didot"/>
          <a:ea typeface="Didot"/>
          <a:cs typeface="Didot"/>
        </a:font>
        <a:srgbClr val="1A2C62"/>
      </a:tcTxStyle>
      <a:tcStyle>
        <a:tcBdr>
          <a:left>
            <a:ln w="12700" cap="flat">
              <a:solidFill>
                <a:srgbClr val="1A2C62"/>
              </a:solidFill>
              <a:prstDash val="solid"/>
              <a:round/>
            </a:ln>
          </a:left>
          <a:right>
            <a:ln w="12700" cap="flat">
              <a:solidFill>
                <a:srgbClr val="1A2C62"/>
              </a:solidFill>
              <a:prstDash val="solid"/>
              <a:round/>
            </a:ln>
          </a:right>
          <a:top>
            <a:ln w="38100" cap="flat">
              <a:solidFill>
                <a:srgbClr val="1A2C62"/>
              </a:solidFill>
              <a:prstDash val="solid"/>
              <a:round/>
            </a:ln>
          </a:top>
          <a:bottom>
            <a:ln w="12700" cap="flat">
              <a:solidFill>
                <a:srgbClr val="1A2C62"/>
              </a:solidFill>
              <a:prstDash val="solid"/>
              <a:round/>
            </a:ln>
          </a:bottom>
          <a:insideH>
            <a:ln w="12700" cap="flat">
              <a:solidFill>
                <a:srgbClr val="1A2C62"/>
              </a:solidFill>
              <a:prstDash val="solid"/>
              <a:round/>
            </a:ln>
          </a:insideH>
          <a:insideV>
            <a:ln w="12700" cap="flat">
              <a:solidFill>
                <a:srgbClr val="1A2C62"/>
              </a:solidFill>
              <a:prstDash val="solid"/>
              <a:round/>
            </a:ln>
          </a:insideV>
        </a:tcBdr>
        <a:fill>
          <a:solidFill>
            <a:schemeClr val="accent6"/>
          </a:solidFill>
        </a:fill>
      </a:tcStyle>
    </a:lastRow>
    <a:firstRow>
      <a:tcTxStyle b="on" i="off">
        <a:font>
          <a:latin typeface="Didot"/>
          <a:ea typeface="Didot"/>
          <a:cs typeface="Didot"/>
        </a:font>
        <a:srgbClr val="1A2C62"/>
      </a:tcTxStyle>
      <a:tcStyle>
        <a:tcBdr>
          <a:left>
            <a:ln w="12700" cap="flat">
              <a:solidFill>
                <a:srgbClr val="1A2C62"/>
              </a:solidFill>
              <a:prstDash val="solid"/>
              <a:round/>
            </a:ln>
          </a:left>
          <a:right>
            <a:ln w="12700" cap="flat">
              <a:solidFill>
                <a:srgbClr val="1A2C62"/>
              </a:solidFill>
              <a:prstDash val="solid"/>
              <a:round/>
            </a:ln>
          </a:right>
          <a:top>
            <a:ln w="12700" cap="flat">
              <a:solidFill>
                <a:srgbClr val="1A2C62"/>
              </a:solidFill>
              <a:prstDash val="solid"/>
              <a:round/>
            </a:ln>
          </a:top>
          <a:bottom>
            <a:ln w="38100" cap="flat">
              <a:solidFill>
                <a:srgbClr val="1A2C62"/>
              </a:solidFill>
              <a:prstDash val="solid"/>
              <a:round/>
            </a:ln>
          </a:bottom>
          <a:insideH>
            <a:ln w="12700" cap="flat">
              <a:solidFill>
                <a:srgbClr val="1A2C62"/>
              </a:solidFill>
              <a:prstDash val="solid"/>
              <a:round/>
            </a:ln>
          </a:insideH>
          <a:insideV>
            <a:ln w="12700" cap="flat">
              <a:solidFill>
                <a:srgbClr val="1A2C62"/>
              </a:solidFill>
              <a:prstDash val="solid"/>
              <a:round/>
            </a:ln>
          </a:insideV>
        </a:tcBdr>
        <a:fill>
          <a:solidFill>
            <a:schemeClr val="accent6"/>
          </a:solidFill>
        </a:fill>
      </a:tcStyle>
    </a:firstRow>
  </a:tblStyle>
  <a:tblStyle styleId="{CF821DB8-F4EB-4A41-A1BA-3FCAFE7338EE}" styleName="">
    <a:tblBg/>
    <a:wholeTbl>
      <a:tcTxStyle b="on" i="off">
        <a:font>
          <a:latin typeface="Didot"/>
          <a:ea typeface="Didot"/>
          <a:cs typeface="Didot"/>
        </a:font>
        <a:srgbClr val="625B48"/>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AE9E8"/>
          </a:solidFill>
        </a:fill>
      </a:tcStyle>
    </a:wholeTbl>
    <a:band2H>
      <a:tcTxStyle/>
      <a:tcStyle>
        <a:tcBdr/>
        <a:fill>
          <a:solidFill>
            <a:srgbClr val="1A2C62"/>
          </a:solidFill>
        </a:fill>
      </a:tcStyle>
    </a:band2H>
    <a:firstCol>
      <a:tcTxStyle b="on" i="off">
        <a:font>
          <a:latin typeface="Didot"/>
          <a:ea typeface="Didot"/>
          <a:cs typeface="Didot"/>
        </a:font>
        <a:srgbClr val="1A2C6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Didot"/>
          <a:ea typeface="Didot"/>
          <a:cs typeface="Didot"/>
        </a:font>
        <a:srgbClr val="625B48"/>
      </a:tcTxStyle>
      <a:tcStyle>
        <a:tcBdr>
          <a:left>
            <a:ln w="12700" cap="flat">
              <a:noFill/>
              <a:miter lim="400000"/>
            </a:ln>
          </a:left>
          <a:right>
            <a:ln w="12700" cap="flat">
              <a:noFill/>
              <a:miter lim="400000"/>
            </a:ln>
          </a:right>
          <a:top>
            <a:ln w="50800" cap="flat">
              <a:solidFill>
                <a:srgbClr val="625B48"/>
              </a:solidFill>
              <a:prstDash val="solid"/>
              <a:round/>
            </a:ln>
          </a:top>
          <a:bottom>
            <a:ln w="25400" cap="flat">
              <a:solidFill>
                <a:srgbClr val="625B48"/>
              </a:solidFill>
              <a:prstDash val="solid"/>
              <a:round/>
            </a:ln>
          </a:bottom>
          <a:insideH>
            <a:ln w="12700" cap="flat">
              <a:noFill/>
              <a:miter lim="400000"/>
            </a:ln>
          </a:insideH>
          <a:insideV>
            <a:ln w="12700" cap="flat">
              <a:noFill/>
              <a:miter lim="400000"/>
            </a:ln>
          </a:insideV>
        </a:tcBdr>
        <a:fill>
          <a:solidFill>
            <a:srgbClr val="1A2C62"/>
          </a:solidFill>
        </a:fill>
      </a:tcStyle>
    </a:lastRow>
    <a:firstRow>
      <a:tcTxStyle b="on" i="off">
        <a:font>
          <a:latin typeface="Didot"/>
          <a:ea typeface="Didot"/>
          <a:cs typeface="Didot"/>
        </a:font>
        <a:srgbClr val="1A2C62"/>
      </a:tcTxStyle>
      <a:tcStyle>
        <a:tcBdr>
          <a:left>
            <a:ln w="12700" cap="flat">
              <a:noFill/>
              <a:miter lim="400000"/>
            </a:ln>
          </a:left>
          <a:right>
            <a:ln w="12700" cap="flat">
              <a:noFill/>
              <a:miter lim="400000"/>
            </a:ln>
          </a:right>
          <a:top>
            <a:ln w="25400" cap="flat">
              <a:solidFill>
                <a:srgbClr val="625B48"/>
              </a:solidFill>
              <a:prstDash val="solid"/>
              <a:round/>
            </a:ln>
          </a:top>
          <a:bottom>
            <a:ln w="25400" cap="flat">
              <a:solidFill>
                <a:srgbClr val="625B48"/>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
          <a:latin typeface="Didot"/>
          <a:ea typeface="Didot"/>
          <a:cs typeface="Didot"/>
        </a:font>
        <a:srgbClr val="625B48"/>
      </a:tcTxStyle>
      <a:tcStyle>
        <a:tcBdr>
          <a:left>
            <a:ln w="12700" cap="flat">
              <a:solidFill>
                <a:srgbClr val="1A2C62"/>
              </a:solidFill>
              <a:prstDash val="solid"/>
              <a:round/>
            </a:ln>
          </a:left>
          <a:right>
            <a:ln w="12700" cap="flat">
              <a:solidFill>
                <a:srgbClr val="1A2C62"/>
              </a:solidFill>
              <a:prstDash val="solid"/>
              <a:round/>
            </a:ln>
          </a:right>
          <a:top>
            <a:ln w="12700" cap="flat">
              <a:solidFill>
                <a:srgbClr val="1A2C62"/>
              </a:solidFill>
              <a:prstDash val="solid"/>
              <a:round/>
            </a:ln>
          </a:top>
          <a:bottom>
            <a:ln w="12700" cap="flat">
              <a:solidFill>
                <a:srgbClr val="1A2C62"/>
              </a:solidFill>
              <a:prstDash val="solid"/>
              <a:round/>
            </a:ln>
          </a:bottom>
          <a:insideH>
            <a:ln w="12700" cap="flat">
              <a:solidFill>
                <a:srgbClr val="1A2C62"/>
              </a:solidFill>
              <a:prstDash val="solid"/>
              <a:round/>
            </a:ln>
          </a:insideH>
          <a:insideV>
            <a:ln w="12700" cap="flat">
              <a:solidFill>
                <a:srgbClr val="1A2C62"/>
              </a:solidFill>
              <a:prstDash val="solid"/>
              <a:round/>
            </a:ln>
          </a:insideV>
        </a:tcBdr>
        <a:fill>
          <a:solidFill>
            <a:srgbClr val="D1D0CE"/>
          </a:solidFill>
        </a:fill>
      </a:tcStyle>
    </a:wholeTbl>
    <a:band2H>
      <a:tcTxStyle/>
      <a:tcStyle>
        <a:tcBdr/>
        <a:fill>
          <a:solidFill>
            <a:srgbClr val="EAE9E8"/>
          </a:solidFill>
        </a:fill>
      </a:tcStyle>
    </a:band2H>
    <a:firstCol>
      <a:tcTxStyle b="on" i="off">
        <a:font>
          <a:latin typeface="Didot"/>
          <a:ea typeface="Didot"/>
          <a:cs typeface="Didot"/>
        </a:font>
        <a:srgbClr val="1A2C62"/>
      </a:tcTxStyle>
      <a:tcStyle>
        <a:tcBdr>
          <a:left>
            <a:ln w="12700" cap="flat">
              <a:solidFill>
                <a:srgbClr val="1A2C62"/>
              </a:solidFill>
              <a:prstDash val="solid"/>
              <a:round/>
            </a:ln>
          </a:left>
          <a:right>
            <a:ln w="12700" cap="flat">
              <a:solidFill>
                <a:srgbClr val="1A2C62"/>
              </a:solidFill>
              <a:prstDash val="solid"/>
              <a:round/>
            </a:ln>
          </a:right>
          <a:top>
            <a:ln w="12700" cap="flat">
              <a:solidFill>
                <a:srgbClr val="1A2C62"/>
              </a:solidFill>
              <a:prstDash val="solid"/>
              <a:round/>
            </a:ln>
          </a:top>
          <a:bottom>
            <a:ln w="12700" cap="flat">
              <a:solidFill>
                <a:srgbClr val="1A2C62"/>
              </a:solidFill>
              <a:prstDash val="solid"/>
              <a:round/>
            </a:ln>
          </a:bottom>
          <a:insideH>
            <a:ln w="12700" cap="flat">
              <a:solidFill>
                <a:srgbClr val="1A2C62"/>
              </a:solidFill>
              <a:prstDash val="solid"/>
              <a:round/>
            </a:ln>
          </a:insideH>
          <a:insideV>
            <a:ln w="12700" cap="flat">
              <a:solidFill>
                <a:srgbClr val="1A2C62"/>
              </a:solidFill>
              <a:prstDash val="solid"/>
              <a:round/>
            </a:ln>
          </a:insideV>
        </a:tcBdr>
        <a:fill>
          <a:solidFill>
            <a:srgbClr val="625B48"/>
          </a:solidFill>
        </a:fill>
      </a:tcStyle>
    </a:firstCol>
    <a:lastRow>
      <a:tcTxStyle b="on" i="off">
        <a:font>
          <a:latin typeface="Didot"/>
          <a:ea typeface="Didot"/>
          <a:cs typeface="Didot"/>
        </a:font>
        <a:srgbClr val="1A2C62"/>
      </a:tcTxStyle>
      <a:tcStyle>
        <a:tcBdr>
          <a:left>
            <a:ln w="12700" cap="flat">
              <a:solidFill>
                <a:srgbClr val="1A2C62"/>
              </a:solidFill>
              <a:prstDash val="solid"/>
              <a:round/>
            </a:ln>
          </a:left>
          <a:right>
            <a:ln w="12700" cap="flat">
              <a:solidFill>
                <a:srgbClr val="1A2C62"/>
              </a:solidFill>
              <a:prstDash val="solid"/>
              <a:round/>
            </a:ln>
          </a:right>
          <a:top>
            <a:ln w="38100" cap="flat">
              <a:solidFill>
                <a:srgbClr val="1A2C62"/>
              </a:solidFill>
              <a:prstDash val="solid"/>
              <a:round/>
            </a:ln>
          </a:top>
          <a:bottom>
            <a:ln w="12700" cap="flat">
              <a:solidFill>
                <a:srgbClr val="1A2C62"/>
              </a:solidFill>
              <a:prstDash val="solid"/>
              <a:round/>
            </a:ln>
          </a:bottom>
          <a:insideH>
            <a:ln w="12700" cap="flat">
              <a:solidFill>
                <a:srgbClr val="1A2C62"/>
              </a:solidFill>
              <a:prstDash val="solid"/>
              <a:round/>
            </a:ln>
          </a:insideH>
          <a:insideV>
            <a:ln w="12700" cap="flat">
              <a:solidFill>
                <a:srgbClr val="1A2C62"/>
              </a:solidFill>
              <a:prstDash val="solid"/>
              <a:round/>
            </a:ln>
          </a:insideV>
        </a:tcBdr>
        <a:fill>
          <a:solidFill>
            <a:srgbClr val="625B48"/>
          </a:solidFill>
        </a:fill>
      </a:tcStyle>
    </a:lastRow>
    <a:firstRow>
      <a:tcTxStyle b="on" i="off">
        <a:font>
          <a:latin typeface="Didot"/>
          <a:ea typeface="Didot"/>
          <a:cs typeface="Didot"/>
        </a:font>
        <a:srgbClr val="1A2C62"/>
      </a:tcTxStyle>
      <a:tcStyle>
        <a:tcBdr>
          <a:left>
            <a:ln w="12700" cap="flat">
              <a:solidFill>
                <a:srgbClr val="1A2C62"/>
              </a:solidFill>
              <a:prstDash val="solid"/>
              <a:round/>
            </a:ln>
          </a:left>
          <a:right>
            <a:ln w="12700" cap="flat">
              <a:solidFill>
                <a:srgbClr val="1A2C62"/>
              </a:solidFill>
              <a:prstDash val="solid"/>
              <a:round/>
            </a:ln>
          </a:right>
          <a:top>
            <a:ln w="12700" cap="flat">
              <a:solidFill>
                <a:srgbClr val="1A2C62"/>
              </a:solidFill>
              <a:prstDash val="solid"/>
              <a:round/>
            </a:ln>
          </a:top>
          <a:bottom>
            <a:ln w="38100" cap="flat">
              <a:solidFill>
                <a:srgbClr val="1A2C62"/>
              </a:solidFill>
              <a:prstDash val="solid"/>
              <a:round/>
            </a:ln>
          </a:bottom>
          <a:insideH>
            <a:ln w="12700" cap="flat">
              <a:solidFill>
                <a:srgbClr val="1A2C62"/>
              </a:solidFill>
              <a:prstDash val="solid"/>
              <a:round/>
            </a:ln>
          </a:insideH>
          <a:insideV>
            <a:ln w="12700" cap="flat">
              <a:solidFill>
                <a:srgbClr val="1A2C62"/>
              </a:solidFill>
              <a:prstDash val="solid"/>
              <a:round/>
            </a:ln>
          </a:insideV>
        </a:tcBdr>
        <a:fill>
          <a:solidFill>
            <a:srgbClr val="625B48"/>
          </a:solidFill>
        </a:fill>
      </a:tcStyle>
    </a:firstRow>
  </a:tblStyle>
  <a:tblStyle styleId="{2708684C-4D16-4618-839F-0558EEFCDFE6}" styleName="">
    <a:tblBg/>
    <a:wholeTbl>
      <a:tcTxStyle b="on" i="off">
        <a:font>
          <a:latin typeface="Didot"/>
          <a:ea typeface="Didot"/>
          <a:cs typeface="Didot"/>
        </a:font>
        <a:srgbClr val="625B48"/>
      </a:tcTxStyle>
      <a:tcStyle>
        <a:tcBdr>
          <a:left>
            <a:ln w="12700" cap="flat">
              <a:solidFill>
                <a:srgbClr val="625B48"/>
              </a:solidFill>
              <a:prstDash val="solid"/>
              <a:round/>
            </a:ln>
          </a:left>
          <a:right>
            <a:ln w="12700" cap="flat">
              <a:solidFill>
                <a:srgbClr val="625B48"/>
              </a:solidFill>
              <a:prstDash val="solid"/>
              <a:round/>
            </a:ln>
          </a:right>
          <a:top>
            <a:ln w="12700" cap="flat">
              <a:solidFill>
                <a:srgbClr val="625B48"/>
              </a:solidFill>
              <a:prstDash val="solid"/>
              <a:round/>
            </a:ln>
          </a:top>
          <a:bottom>
            <a:ln w="12700" cap="flat">
              <a:solidFill>
                <a:srgbClr val="625B48"/>
              </a:solidFill>
              <a:prstDash val="solid"/>
              <a:round/>
            </a:ln>
          </a:bottom>
          <a:insideH>
            <a:ln w="12700" cap="flat">
              <a:solidFill>
                <a:srgbClr val="625B48"/>
              </a:solidFill>
              <a:prstDash val="solid"/>
              <a:round/>
            </a:ln>
          </a:insideH>
          <a:insideV>
            <a:ln w="12700" cap="flat">
              <a:solidFill>
                <a:srgbClr val="625B48"/>
              </a:solidFill>
              <a:prstDash val="solid"/>
              <a:round/>
            </a:ln>
          </a:insideV>
        </a:tcBdr>
        <a:fill>
          <a:solidFill>
            <a:srgbClr val="625B48">
              <a:alpha val="20000"/>
            </a:srgbClr>
          </a:solidFill>
        </a:fill>
      </a:tcStyle>
    </a:wholeTbl>
    <a:band2H>
      <a:tcTxStyle/>
      <a:tcStyle>
        <a:tcBdr/>
        <a:fill>
          <a:solidFill>
            <a:srgbClr val="FFFFFF"/>
          </a:solidFill>
        </a:fill>
      </a:tcStyle>
    </a:band2H>
    <a:firstCol>
      <a:tcTxStyle b="on" i="off">
        <a:font>
          <a:latin typeface="Didot"/>
          <a:ea typeface="Didot"/>
          <a:cs typeface="Didot"/>
        </a:font>
        <a:srgbClr val="625B48"/>
      </a:tcTxStyle>
      <a:tcStyle>
        <a:tcBdr>
          <a:left>
            <a:ln w="12700" cap="flat">
              <a:solidFill>
                <a:srgbClr val="625B48"/>
              </a:solidFill>
              <a:prstDash val="solid"/>
              <a:round/>
            </a:ln>
          </a:left>
          <a:right>
            <a:ln w="12700" cap="flat">
              <a:solidFill>
                <a:srgbClr val="625B48"/>
              </a:solidFill>
              <a:prstDash val="solid"/>
              <a:round/>
            </a:ln>
          </a:right>
          <a:top>
            <a:ln w="12700" cap="flat">
              <a:solidFill>
                <a:srgbClr val="625B48"/>
              </a:solidFill>
              <a:prstDash val="solid"/>
              <a:round/>
            </a:ln>
          </a:top>
          <a:bottom>
            <a:ln w="12700" cap="flat">
              <a:solidFill>
                <a:srgbClr val="625B48"/>
              </a:solidFill>
              <a:prstDash val="solid"/>
              <a:round/>
            </a:ln>
          </a:bottom>
          <a:insideH>
            <a:ln w="12700" cap="flat">
              <a:solidFill>
                <a:srgbClr val="625B48"/>
              </a:solidFill>
              <a:prstDash val="solid"/>
              <a:round/>
            </a:ln>
          </a:insideH>
          <a:insideV>
            <a:ln w="12700" cap="flat">
              <a:solidFill>
                <a:srgbClr val="625B48"/>
              </a:solidFill>
              <a:prstDash val="solid"/>
              <a:round/>
            </a:ln>
          </a:insideV>
        </a:tcBdr>
        <a:fill>
          <a:solidFill>
            <a:srgbClr val="625B48">
              <a:alpha val="20000"/>
            </a:srgbClr>
          </a:solidFill>
        </a:fill>
      </a:tcStyle>
    </a:firstCol>
    <a:lastRow>
      <a:tcTxStyle b="on" i="off">
        <a:font>
          <a:latin typeface="Didot"/>
          <a:ea typeface="Didot"/>
          <a:cs typeface="Didot"/>
        </a:font>
        <a:srgbClr val="625B48"/>
      </a:tcTxStyle>
      <a:tcStyle>
        <a:tcBdr>
          <a:left>
            <a:ln w="12700" cap="flat">
              <a:solidFill>
                <a:srgbClr val="625B48"/>
              </a:solidFill>
              <a:prstDash val="solid"/>
              <a:round/>
            </a:ln>
          </a:left>
          <a:right>
            <a:ln w="12700" cap="flat">
              <a:solidFill>
                <a:srgbClr val="625B48"/>
              </a:solidFill>
              <a:prstDash val="solid"/>
              <a:round/>
            </a:ln>
          </a:right>
          <a:top>
            <a:ln w="50800" cap="flat">
              <a:solidFill>
                <a:srgbClr val="625B48"/>
              </a:solidFill>
              <a:prstDash val="solid"/>
              <a:round/>
            </a:ln>
          </a:top>
          <a:bottom>
            <a:ln w="12700" cap="flat">
              <a:solidFill>
                <a:srgbClr val="625B48"/>
              </a:solidFill>
              <a:prstDash val="solid"/>
              <a:round/>
            </a:ln>
          </a:bottom>
          <a:insideH>
            <a:ln w="12700" cap="flat">
              <a:solidFill>
                <a:srgbClr val="625B48"/>
              </a:solidFill>
              <a:prstDash val="solid"/>
              <a:round/>
            </a:ln>
          </a:insideH>
          <a:insideV>
            <a:ln w="12700" cap="flat">
              <a:solidFill>
                <a:srgbClr val="625B48"/>
              </a:solidFill>
              <a:prstDash val="solid"/>
              <a:round/>
            </a:ln>
          </a:insideV>
        </a:tcBdr>
        <a:fill>
          <a:noFill/>
        </a:fill>
      </a:tcStyle>
    </a:lastRow>
    <a:firstRow>
      <a:tcTxStyle b="on" i="off">
        <a:font>
          <a:latin typeface="Didot"/>
          <a:ea typeface="Didot"/>
          <a:cs typeface="Didot"/>
        </a:font>
        <a:srgbClr val="625B48"/>
      </a:tcTxStyle>
      <a:tcStyle>
        <a:tcBdr>
          <a:left>
            <a:ln w="12700" cap="flat">
              <a:solidFill>
                <a:srgbClr val="625B48"/>
              </a:solidFill>
              <a:prstDash val="solid"/>
              <a:round/>
            </a:ln>
          </a:left>
          <a:right>
            <a:ln w="12700" cap="flat">
              <a:solidFill>
                <a:srgbClr val="625B48"/>
              </a:solidFill>
              <a:prstDash val="solid"/>
              <a:round/>
            </a:ln>
          </a:right>
          <a:top>
            <a:ln w="12700" cap="flat">
              <a:solidFill>
                <a:srgbClr val="625B48"/>
              </a:solidFill>
              <a:prstDash val="solid"/>
              <a:round/>
            </a:ln>
          </a:top>
          <a:bottom>
            <a:ln w="25400" cap="flat">
              <a:solidFill>
                <a:srgbClr val="625B48"/>
              </a:solidFill>
              <a:prstDash val="solid"/>
              <a:round/>
            </a:ln>
          </a:bottom>
          <a:insideH>
            <a:ln w="12700" cap="flat">
              <a:solidFill>
                <a:srgbClr val="625B48"/>
              </a:solidFill>
              <a:prstDash val="solid"/>
              <a:round/>
            </a:ln>
          </a:insideH>
          <a:insideV>
            <a:ln w="12700" cap="flat">
              <a:solidFill>
                <a:srgbClr val="625B48"/>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3" d="100"/>
          <a:sy n="33" d="100"/>
        </p:scale>
        <p:origin x="83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2070100" y="2070100"/>
            <a:ext cx="20243800" cy="5003800"/>
          </a:xfrm>
          <a:prstGeom prst="rect">
            <a:avLst/>
          </a:prstGeom>
        </p:spPr>
        <p:txBody>
          <a:bodyPr anchor="b"/>
          <a:lstStyle/>
          <a:p>
            <a:r>
              <a:t>Title Text</a:t>
            </a:r>
          </a:p>
        </p:txBody>
      </p:sp>
      <p:sp>
        <p:nvSpPr>
          <p:cNvPr id="12" name="Body Level One…"/>
          <p:cNvSpPr txBox="1">
            <a:spLocks noGrp="1"/>
          </p:cNvSpPr>
          <p:nvPr>
            <p:ph type="body" sz="quarter" idx="1"/>
          </p:nvPr>
        </p:nvSpPr>
        <p:spPr>
          <a:xfrm>
            <a:off x="2070100" y="7061200"/>
            <a:ext cx="20243800" cy="3149600"/>
          </a:xfrm>
          <a:prstGeom prst="rect">
            <a:avLst/>
          </a:prstGeom>
        </p:spPr>
        <p:txBody>
          <a:bodyPr anchor="t"/>
          <a:lstStyle>
            <a:lvl1pPr marL="0" indent="0" algn="ctr">
              <a:spcBef>
                <a:spcPts val="0"/>
              </a:spcBef>
              <a:buSzTx/>
              <a:buNone/>
              <a:defRPr sz="3600">
                <a:latin typeface="Zapfino"/>
                <a:ea typeface="Zapfino"/>
                <a:cs typeface="Zapfino"/>
                <a:sym typeface="Zapfino"/>
              </a:defRPr>
            </a:lvl1pPr>
            <a:lvl2pPr marL="0" indent="0" algn="ctr">
              <a:spcBef>
                <a:spcPts val="0"/>
              </a:spcBef>
              <a:buSzTx/>
              <a:buNone/>
              <a:defRPr sz="3600">
                <a:latin typeface="Zapfino"/>
                <a:ea typeface="Zapfino"/>
                <a:cs typeface="Zapfino"/>
                <a:sym typeface="Zapfino"/>
              </a:defRPr>
            </a:lvl2pPr>
            <a:lvl3pPr marL="0" indent="0" algn="ctr">
              <a:spcBef>
                <a:spcPts val="0"/>
              </a:spcBef>
              <a:buSzTx/>
              <a:buNone/>
              <a:defRPr sz="3600">
                <a:latin typeface="Zapfino"/>
                <a:ea typeface="Zapfino"/>
                <a:cs typeface="Zapfino"/>
                <a:sym typeface="Zapfino"/>
              </a:defRPr>
            </a:lvl3pPr>
            <a:lvl4pPr marL="0" indent="0" algn="ctr">
              <a:spcBef>
                <a:spcPts val="0"/>
              </a:spcBef>
              <a:buSzTx/>
              <a:buNone/>
              <a:defRPr sz="3600">
                <a:latin typeface="Zapfino"/>
                <a:ea typeface="Zapfino"/>
                <a:cs typeface="Zapfino"/>
                <a:sym typeface="Zapfino"/>
              </a:defRPr>
            </a:lvl4pPr>
            <a:lvl5pPr marL="0" indent="0" algn="ctr">
              <a:spcBef>
                <a:spcPts val="0"/>
              </a:spcBef>
              <a:buSzTx/>
              <a:buNone/>
              <a:defRPr sz="3600">
                <a:latin typeface="Zapfino"/>
                <a:ea typeface="Zapfino"/>
                <a:cs typeface="Zapfino"/>
                <a:sym typeface="Zapfino"/>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p:nvPr>
        </p:nvSpPr>
        <p:spPr>
          <a:xfrm>
            <a:off x="2387600" y="8953500"/>
            <a:ext cx="19621500" cy="774700"/>
          </a:xfrm>
          <a:prstGeom prst="rect">
            <a:avLst/>
          </a:prstGeom>
        </p:spPr>
        <p:txBody>
          <a:bodyPr anchor="t"/>
          <a:lstStyle>
            <a:lvl1pPr marL="0" indent="0" algn="ctr">
              <a:spcBef>
                <a:spcPts val="0"/>
              </a:spcBef>
              <a:buSzTx/>
              <a:buNone/>
              <a:defRPr sz="4200"/>
            </a:lvl1pPr>
            <a:lvl2pPr marL="1051560" indent="-480060" algn="ctr">
              <a:spcBef>
                <a:spcPts val="0"/>
              </a:spcBef>
              <a:buBlip>
                <a:blip r:embed="rId2"/>
              </a:buBlip>
              <a:defRPr sz="4200"/>
            </a:lvl2pPr>
            <a:lvl3pPr marL="1623060" indent="-480060" algn="ctr">
              <a:spcBef>
                <a:spcPts val="0"/>
              </a:spcBef>
              <a:buBlip>
                <a:blip r:embed="rId2"/>
              </a:buBlip>
              <a:defRPr sz="4200"/>
            </a:lvl3pPr>
            <a:lvl4pPr marL="2194560" indent="-480060" algn="ctr">
              <a:spcBef>
                <a:spcPts val="0"/>
              </a:spcBef>
              <a:buBlip>
                <a:blip r:embed="rId2"/>
              </a:buBlip>
              <a:defRPr sz="4200"/>
            </a:lvl4pPr>
            <a:lvl5pPr marL="2766060" indent="-480060" algn="ctr">
              <a:spcBef>
                <a:spcPts val="0"/>
              </a:spcBef>
              <a:buBlip>
                <a:blip r:embed="rId2"/>
              </a:buBlip>
              <a:defRPr sz="4200"/>
            </a:lvl5pPr>
          </a:lstStyle>
          <a:p>
            <a:r>
              <a:t>Body Level One</a:t>
            </a:r>
          </a:p>
          <a:p>
            <a:pPr lvl="1"/>
            <a:r>
              <a:t>Body Level Two</a:t>
            </a:r>
          </a:p>
          <a:p>
            <a:pPr lvl="2"/>
            <a:r>
              <a:t>Body Level Three</a:t>
            </a:r>
          </a:p>
          <a:p>
            <a:pPr lvl="3"/>
            <a:r>
              <a:t>Body Level Four</a:t>
            </a:r>
          </a:p>
          <a:p>
            <a:pPr lvl="4"/>
            <a:r>
              <a:t>Body Level Five</a:t>
            </a:r>
          </a:p>
        </p:txBody>
      </p:sp>
      <p:sp>
        <p:nvSpPr>
          <p:cNvPr id="94" name="“Type a quote here.”"/>
          <p:cNvSpPr txBox="1">
            <a:spLocks noGrp="1"/>
          </p:cNvSpPr>
          <p:nvPr>
            <p:ph type="body" sz="quarter" idx="21"/>
          </p:nvPr>
        </p:nvSpPr>
        <p:spPr>
          <a:xfrm>
            <a:off x="2387600" y="5976342"/>
            <a:ext cx="19621500" cy="1016002"/>
          </a:xfrm>
          <a:prstGeom prst="rect">
            <a:avLst/>
          </a:prstGeom>
        </p:spPr>
        <p:txBody>
          <a:bodyPr/>
          <a:lstStyle/>
          <a:p>
            <a:pPr marL="0" indent="0" algn="ctr">
              <a:spcBef>
                <a:spcPts val="3400"/>
              </a:spcBef>
              <a:buSzTx/>
              <a:buNone/>
              <a:defRPr sz="5800"/>
            </a:pPr>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401357" y="-466091"/>
            <a:ext cx="24858148" cy="16572101"/>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Image"/>
          <p:cNvSpPr>
            <a:spLocks noGrp="1"/>
          </p:cNvSpPr>
          <p:nvPr>
            <p:ph type="pic" idx="21"/>
          </p:nvPr>
        </p:nvSpPr>
        <p:spPr>
          <a:xfrm>
            <a:off x="2559736" y="-1609528"/>
            <a:ext cx="18834099" cy="1255607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2070100" y="8788400"/>
            <a:ext cx="20243800" cy="1968500"/>
          </a:xfrm>
          <a:prstGeom prst="rect">
            <a:avLst/>
          </a:prstGeom>
        </p:spPr>
        <p:txBody>
          <a:bodyPr/>
          <a:lstStyle/>
          <a:p>
            <a:r>
              <a:t>Title Text</a:t>
            </a:r>
          </a:p>
        </p:txBody>
      </p:sp>
      <p:sp>
        <p:nvSpPr>
          <p:cNvPr id="22" name="Body Level One…"/>
          <p:cNvSpPr txBox="1">
            <a:spLocks noGrp="1"/>
          </p:cNvSpPr>
          <p:nvPr>
            <p:ph type="body" sz="quarter" idx="1"/>
          </p:nvPr>
        </p:nvSpPr>
        <p:spPr>
          <a:xfrm>
            <a:off x="2070100" y="10744200"/>
            <a:ext cx="20243800" cy="1968500"/>
          </a:xfrm>
          <a:prstGeom prst="rect">
            <a:avLst/>
          </a:prstGeom>
        </p:spPr>
        <p:txBody>
          <a:bodyPr anchor="t"/>
          <a:lstStyle>
            <a:lvl1pPr marL="0" indent="0" algn="ctr">
              <a:spcBef>
                <a:spcPts val="0"/>
              </a:spcBef>
              <a:buSzTx/>
              <a:buNone/>
              <a:defRPr sz="3600">
                <a:latin typeface="Zapfino"/>
                <a:ea typeface="Zapfino"/>
                <a:cs typeface="Zapfino"/>
                <a:sym typeface="Zapfino"/>
              </a:defRPr>
            </a:lvl1pPr>
            <a:lvl2pPr marL="0" indent="0" algn="ctr">
              <a:spcBef>
                <a:spcPts val="0"/>
              </a:spcBef>
              <a:buSzTx/>
              <a:buNone/>
              <a:defRPr sz="3600">
                <a:latin typeface="Zapfino"/>
                <a:ea typeface="Zapfino"/>
                <a:cs typeface="Zapfino"/>
                <a:sym typeface="Zapfino"/>
              </a:defRPr>
            </a:lvl2pPr>
            <a:lvl3pPr marL="0" indent="0" algn="ctr">
              <a:spcBef>
                <a:spcPts val="0"/>
              </a:spcBef>
              <a:buSzTx/>
              <a:buNone/>
              <a:defRPr sz="3600">
                <a:latin typeface="Zapfino"/>
                <a:ea typeface="Zapfino"/>
                <a:cs typeface="Zapfino"/>
                <a:sym typeface="Zapfino"/>
              </a:defRPr>
            </a:lvl3pPr>
            <a:lvl4pPr marL="0" indent="0" algn="ctr">
              <a:spcBef>
                <a:spcPts val="0"/>
              </a:spcBef>
              <a:buSzTx/>
              <a:buNone/>
              <a:defRPr sz="3600">
                <a:latin typeface="Zapfino"/>
                <a:ea typeface="Zapfino"/>
                <a:cs typeface="Zapfino"/>
                <a:sym typeface="Zapfino"/>
              </a:defRPr>
            </a:lvl4pPr>
            <a:lvl5pPr marL="0" indent="0" algn="ctr">
              <a:spcBef>
                <a:spcPts val="0"/>
              </a:spcBef>
              <a:buSzTx/>
              <a:buNone/>
              <a:defRPr sz="3600">
                <a:latin typeface="Zapfino"/>
                <a:ea typeface="Zapfino"/>
                <a:cs typeface="Zapfino"/>
                <a:sym typeface="Zapfino"/>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2070100" y="4356100"/>
            <a:ext cx="20243800" cy="50038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8592577" y="822006"/>
            <a:ext cx="18666245" cy="12444156"/>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778000" y="1104900"/>
            <a:ext cx="10223500" cy="5359400"/>
          </a:xfrm>
          <a:prstGeom prst="rect">
            <a:avLst/>
          </a:prstGeom>
        </p:spPr>
        <p:txBody>
          <a:bodyPr anchor="b"/>
          <a:lstStyle/>
          <a:p>
            <a:r>
              <a:t>Title Text</a:t>
            </a:r>
          </a:p>
        </p:txBody>
      </p:sp>
      <p:sp>
        <p:nvSpPr>
          <p:cNvPr id="40" name="Body Level One…"/>
          <p:cNvSpPr txBox="1">
            <a:spLocks noGrp="1"/>
          </p:cNvSpPr>
          <p:nvPr>
            <p:ph type="body" sz="quarter" idx="1"/>
          </p:nvPr>
        </p:nvSpPr>
        <p:spPr>
          <a:xfrm>
            <a:off x="1778000" y="6731000"/>
            <a:ext cx="10223500" cy="5359400"/>
          </a:xfrm>
          <a:prstGeom prst="rect">
            <a:avLst/>
          </a:prstGeom>
        </p:spPr>
        <p:txBody>
          <a:bodyPr anchor="t"/>
          <a:lstStyle>
            <a:lvl1pPr marL="0" indent="0" algn="ctr">
              <a:spcBef>
                <a:spcPts val="0"/>
              </a:spcBef>
              <a:buSzTx/>
              <a:buNone/>
              <a:defRPr sz="3600">
                <a:latin typeface="Zapfino"/>
                <a:ea typeface="Zapfino"/>
                <a:cs typeface="Zapfino"/>
                <a:sym typeface="Zapfino"/>
              </a:defRPr>
            </a:lvl1pPr>
            <a:lvl2pPr marL="0" indent="0" algn="ctr">
              <a:spcBef>
                <a:spcPts val="0"/>
              </a:spcBef>
              <a:buSzTx/>
              <a:buNone/>
              <a:defRPr sz="3600">
                <a:latin typeface="Zapfino"/>
                <a:ea typeface="Zapfino"/>
                <a:cs typeface="Zapfino"/>
                <a:sym typeface="Zapfino"/>
              </a:defRPr>
            </a:lvl2pPr>
            <a:lvl3pPr marL="0" indent="0" algn="ctr">
              <a:spcBef>
                <a:spcPts val="0"/>
              </a:spcBef>
              <a:buSzTx/>
              <a:buNone/>
              <a:defRPr sz="3600">
                <a:latin typeface="Zapfino"/>
                <a:ea typeface="Zapfino"/>
                <a:cs typeface="Zapfino"/>
                <a:sym typeface="Zapfino"/>
              </a:defRPr>
            </a:lvl3pPr>
            <a:lvl4pPr marL="0" indent="0" algn="ctr">
              <a:spcBef>
                <a:spcPts val="0"/>
              </a:spcBef>
              <a:buSzTx/>
              <a:buNone/>
              <a:defRPr sz="3600">
                <a:latin typeface="Zapfino"/>
                <a:ea typeface="Zapfino"/>
                <a:cs typeface="Zapfino"/>
                <a:sym typeface="Zapfino"/>
              </a:defRPr>
            </a:lvl4pPr>
            <a:lvl5pPr marL="0" indent="0" algn="ctr">
              <a:spcBef>
                <a:spcPts val="0"/>
              </a:spcBef>
              <a:buSzTx/>
              <a:buNone/>
              <a:defRPr sz="3600">
                <a:latin typeface="Zapfino"/>
                <a:ea typeface="Zapfino"/>
                <a:cs typeface="Zapfino"/>
                <a:sym typeface="Zapfino"/>
              </a:defRPr>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xfrm>
            <a:off x="2070100" y="800100"/>
            <a:ext cx="20243800" cy="3327400"/>
          </a:xfrm>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xfrm>
            <a:off x="2070100" y="800100"/>
            <a:ext cx="20243800" cy="3327400"/>
          </a:xfrm>
          <a:prstGeom prst="rect">
            <a:avLst/>
          </a:prstGeom>
        </p:spPr>
        <p:txBody>
          <a:bodyPr/>
          <a:lstStyle/>
          <a:p>
            <a:r>
              <a:t>Title Text</a:t>
            </a:r>
          </a:p>
        </p:txBody>
      </p:sp>
      <p:sp>
        <p:nvSpPr>
          <p:cNvPr id="57" name="Body Level One…"/>
          <p:cNvSpPr txBox="1">
            <a:spLocks noGrp="1"/>
          </p:cNvSpPr>
          <p:nvPr>
            <p:ph type="body" idx="1"/>
          </p:nvPr>
        </p:nvSpPr>
        <p:spPr>
          <a:xfrm>
            <a:off x="2070100" y="4254500"/>
            <a:ext cx="20243800" cy="8039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21"/>
          </p:nvPr>
        </p:nvSpPr>
        <p:spPr>
          <a:xfrm>
            <a:off x="12934950" y="2257124"/>
            <a:ext cx="9525000" cy="14317581"/>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xfrm>
            <a:off x="2070100" y="800100"/>
            <a:ext cx="20243800" cy="3327400"/>
          </a:xfrm>
          <a:prstGeom prst="rect">
            <a:avLst/>
          </a:prstGeom>
        </p:spPr>
        <p:txBody>
          <a:bodyPr/>
          <a:lstStyle/>
          <a:p>
            <a:r>
              <a:t>Title Text</a:t>
            </a:r>
          </a:p>
        </p:txBody>
      </p:sp>
      <p:sp>
        <p:nvSpPr>
          <p:cNvPr id="67" name="Body Level One…"/>
          <p:cNvSpPr txBox="1">
            <a:spLocks noGrp="1"/>
          </p:cNvSpPr>
          <p:nvPr>
            <p:ph type="body" sz="half" idx="1"/>
          </p:nvPr>
        </p:nvSpPr>
        <p:spPr>
          <a:xfrm>
            <a:off x="2070100" y="4254500"/>
            <a:ext cx="10007600" cy="8039100"/>
          </a:xfrm>
          <a:prstGeom prst="rect">
            <a:avLst/>
          </a:prstGeom>
        </p:spPr>
        <p:txBody>
          <a:bodyPr/>
          <a:lstStyle>
            <a:lvl1pPr>
              <a:spcBef>
                <a:spcPts val="3900"/>
              </a:spcBef>
              <a:buBlip>
                <a:blip r:embed="rId2"/>
              </a:buBlip>
            </a:lvl1pPr>
            <a:lvl2pPr>
              <a:spcBef>
                <a:spcPts val="3900"/>
              </a:spcBef>
              <a:buBlip>
                <a:blip r:embed="rId2"/>
              </a:buBlip>
            </a:lvl2pPr>
            <a:lvl3pPr>
              <a:spcBef>
                <a:spcPts val="3900"/>
              </a:spcBef>
              <a:buBlip>
                <a:blip r:embed="rId2"/>
              </a:buBlip>
            </a:lvl3pPr>
            <a:lvl4pPr>
              <a:spcBef>
                <a:spcPts val="3900"/>
              </a:spcBef>
              <a:buBlip>
                <a:blip r:embed="rId2"/>
              </a:buBlip>
            </a:lvl4pPr>
            <a:lvl5pPr>
              <a:spcBef>
                <a:spcPts val="3900"/>
              </a:spcBef>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half" idx="21"/>
          </p:nvPr>
        </p:nvSpPr>
        <p:spPr>
          <a:xfrm>
            <a:off x="13652500" y="4610100"/>
            <a:ext cx="9525000" cy="10371667"/>
          </a:xfrm>
          <a:prstGeom prst="rect">
            <a:avLst/>
          </a:prstGeom>
        </p:spPr>
        <p:txBody>
          <a:bodyPr lIns="91439" tIns="45719" rIns="91439" bIns="45719" anchor="t">
            <a:noAutofit/>
          </a:bodyPr>
          <a:lstStyle/>
          <a:p>
            <a:endParaRPr/>
          </a:p>
        </p:txBody>
      </p:sp>
      <p:sp>
        <p:nvSpPr>
          <p:cNvPr id="84" name="Image"/>
          <p:cNvSpPr>
            <a:spLocks noGrp="1"/>
          </p:cNvSpPr>
          <p:nvPr>
            <p:ph type="pic" sz="half" idx="22"/>
          </p:nvPr>
        </p:nvSpPr>
        <p:spPr>
          <a:xfrm>
            <a:off x="13030200" y="630755"/>
            <a:ext cx="10820400" cy="7213601"/>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1206500" y="-1955800"/>
            <a:ext cx="12065000" cy="18135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2070100" y="1320800"/>
            <a:ext cx="20243800" cy="11074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3653366" y="2743200"/>
            <a:ext cx="19507201" cy="930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11955253" y="13228625"/>
            <a:ext cx="453238" cy="487375"/>
          </a:xfrm>
          <a:prstGeom prst="rect">
            <a:avLst/>
          </a:prstGeom>
          <a:ln w="12700">
            <a:miter lim="400000"/>
          </a:ln>
        </p:spPr>
        <p:txBody>
          <a:bodyPr wrap="none" lIns="50800" tIns="50800" rIns="50800" bIns="50800" anchor="b">
            <a:spAutoFit/>
          </a:bodyPr>
          <a:lstStyle>
            <a:lvl1pPr>
              <a:defRPr sz="2400" b="1">
                <a:solidFill>
                  <a:srgbClr val="51573F"/>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0600" b="0" i="0" u="none" strike="noStrike" cap="none" spc="0" baseline="0">
          <a:solidFill>
            <a:srgbClr val="85604A"/>
          </a:solidFill>
          <a:uFillTx/>
          <a:latin typeface="Didot"/>
          <a:ea typeface="Didot"/>
          <a:cs typeface="Didot"/>
          <a:sym typeface="Didot"/>
        </a:defRPr>
      </a:lvl1pPr>
      <a:lvl2pPr marL="0" marR="0" indent="0" algn="ctr" defTabSz="825500" rtl="0" latinLnBrk="0">
        <a:lnSpc>
          <a:spcPct val="100000"/>
        </a:lnSpc>
        <a:spcBef>
          <a:spcPts val="0"/>
        </a:spcBef>
        <a:spcAft>
          <a:spcPts val="0"/>
        </a:spcAft>
        <a:buClrTx/>
        <a:buSzTx/>
        <a:buFontTx/>
        <a:buNone/>
        <a:tabLst/>
        <a:defRPr sz="10600" b="0" i="0" u="none" strike="noStrike" cap="none" spc="0" baseline="0">
          <a:solidFill>
            <a:srgbClr val="85604A"/>
          </a:solidFill>
          <a:uFillTx/>
          <a:latin typeface="Didot"/>
          <a:ea typeface="Didot"/>
          <a:cs typeface="Didot"/>
          <a:sym typeface="Didot"/>
        </a:defRPr>
      </a:lvl2pPr>
      <a:lvl3pPr marL="0" marR="0" indent="0" algn="ctr" defTabSz="825500" rtl="0" latinLnBrk="0">
        <a:lnSpc>
          <a:spcPct val="100000"/>
        </a:lnSpc>
        <a:spcBef>
          <a:spcPts val="0"/>
        </a:spcBef>
        <a:spcAft>
          <a:spcPts val="0"/>
        </a:spcAft>
        <a:buClrTx/>
        <a:buSzTx/>
        <a:buFontTx/>
        <a:buNone/>
        <a:tabLst/>
        <a:defRPr sz="10600" b="0" i="0" u="none" strike="noStrike" cap="none" spc="0" baseline="0">
          <a:solidFill>
            <a:srgbClr val="85604A"/>
          </a:solidFill>
          <a:uFillTx/>
          <a:latin typeface="Didot"/>
          <a:ea typeface="Didot"/>
          <a:cs typeface="Didot"/>
          <a:sym typeface="Didot"/>
        </a:defRPr>
      </a:lvl3pPr>
      <a:lvl4pPr marL="0" marR="0" indent="0" algn="ctr" defTabSz="825500" rtl="0" latinLnBrk="0">
        <a:lnSpc>
          <a:spcPct val="100000"/>
        </a:lnSpc>
        <a:spcBef>
          <a:spcPts val="0"/>
        </a:spcBef>
        <a:spcAft>
          <a:spcPts val="0"/>
        </a:spcAft>
        <a:buClrTx/>
        <a:buSzTx/>
        <a:buFontTx/>
        <a:buNone/>
        <a:tabLst/>
        <a:defRPr sz="10600" b="0" i="0" u="none" strike="noStrike" cap="none" spc="0" baseline="0">
          <a:solidFill>
            <a:srgbClr val="85604A"/>
          </a:solidFill>
          <a:uFillTx/>
          <a:latin typeface="Didot"/>
          <a:ea typeface="Didot"/>
          <a:cs typeface="Didot"/>
          <a:sym typeface="Didot"/>
        </a:defRPr>
      </a:lvl4pPr>
      <a:lvl5pPr marL="0" marR="0" indent="0" algn="ctr" defTabSz="825500" rtl="0" latinLnBrk="0">
        <a:lnSpc>
          <a:spcPct val="100000"/>
        </a:lnSpc>
        <a:spcBef>
          <a:spcPts val="0"/>
        </a:spcBef>
        <a:spcAft>
          <a:spcPts val="0"/>
        </a:spcAft>
        <a:buClrTx/>
        <a:buSzTx/>
        <a:buFontTx/>
        <a:buNone/>
        <a:tabLst/>
        <a:defRPr sz="10600" b="0" i="0" u="none" strike="noStrike" cap="none" spc="0" baseline="0">
          <a:solidFill>
            <a:srgbClr val="85604A"/>
          </a:solidFill>
          <a:uFillTx/>
          <a:latin typeface="Didot"/>
          <a:ea typeface="Didot"/>
          <a:cs typeface="Didot"/>
          <a:sym typeface="Didot"/>
        </a:defRPr>
      </a:lvl5pPr>
      <a:lvl6pPr marL="0" marR="0" indent="0" algn="ctr" defTabSz="825500" rtl="0" latinLnBrk="0">
        <a:lnSpc>
          <a:spcPct val="100000"/>
        </a:lnSpc>
        <a:spcBef>
          <a:spcPts val="0"/>
        </a:spcBef>
        <a:spcAft>
          <a:spcPts val="0"/>
        </a:spcAft>
        <a:buClrTx/>
        <a:buSzTx/>
        <a:buFontTx/>
        <a:buNone/>
        <a:tabLst/>
        <a:defRPr sz="10600" b="0" i="0" u="none" strike="noStrike" cap="none" spc="0" baseline="0">
          <a:solidFill>
            <a:srgbClr val="85604A"/>
          </a:solidFill>
          <a:uFillTx/>
          <a:latin typeface="Didot"/>
          <a:ea typeface="Didot"/>
          <a:cs typeface="Didot"/>
          <a:sym typeface="Didot"/>
        </a:defRPr>
      </a:lvl6pPr>
      <a:lvl7pPr marL="0" marR="0" indent="0" algn="ctr" defTabSz="825500" rtl="0" latinLnBrk="0">
        <a:lnSpc>
          <a:spcPct val="100000"/>
        </a:lnSpc>
        <a:spcBef>
          <a:spcPts val="0"/>
        </a:spcBef>
        <a:spcAft>
          <a:spcPts val="0"/>
        </a:spcAft>
        <a:buClrTx/>
        <a:buSzTx/>
        <a:buFontTx/>
        <a:buNone/>
        <a:tabLst/>
        <a:defRPr sz="10600" b="0" i="0" u="none" strike="noStrike" cap="none" spc="0" baseline="0">
          <a:solidFill>
            <a:srgbClr val="85604A"/>
          </a:solidFill>
          <a:uFillTx/>
          <a:latin typeface="Didot"/>
          <a:ea typeface="Didot"/>
          <a:cs typeface="Didot"/>
          <a:sym typeface="Didot"/>
        </a:defRPr>
      </a:lvl7pPr>
      <a:lvl8pPr marL="0" marR="0" indent="0" algn="ctr" defTabSz="825500" rtl="0" latinLnBrk="0">
        <a:lnSpc>
          <a:spcPct val="100000"/>
        </a:lnSpc>
        <a:spcBef>
          <a:spcPts val="0"/>
        </a:spcBef>
        <a:spcAft>
          <a:spcPts val="0"/>
        </a:spcAft>
        <a:buClrTx/>
        <a:buSzTx/>
        <a:buFontTx/>
        <a:buNone/>
        <a:tabLst/>
        <a:defRPr sz="10600" b="0" i="0" u="none" strike="noStrike" cap="none" spc="0" baseline="0">
          <a:solidFill>
            <a:srgbClr val="85604A"/>
          </a:solidFill>
          <a:uFillTx/>
          <a:latin typeface="Didot"/>
          <a:ea typeface="Didot"/>
          <a:cs typeface="Didot"/>
          <a:sym typeface="Didot"/>
        </a:defRPr>
      </a:lvl8pPr>
      <a:lvl9pPr marL="0" marR="0" indent="0" algn="ctr" defTabSz="825500" rtl="0" latinLnBrk="0">
        <a:lnSpc>
          <a:spcPct val="100000"/>
        </a:lnSpc>
        <a:spcBef>
          <a:spcPts val="0"/>
        </a:spcBef>
        <a:spcAft>
          <a:spcPts val="0"/>
        </a:spcAft>
        <a:buClrTx/>
        <a:buSzTx/>
        <a:buFontTx/>
        <a:buNone/>
        <a:tabLst/>
        <a:defRPr sz="10600" b="0" i="0" u="none" strike="noStrike" cap="none" spc="0" baseline="0">
          <a:solidFill>
            <a:srgbClr val="85604A"/>
          </a:solidFill>
          <a:uFillTx/>
          <a:latin typeface="Didot"/>
          <a:ea typeface="Didot"/>
          <a:cs typeface="Didot"/>
          <a:sym typeface="Didot"/>
        </a:defRPr>
      </a:lvl9pPr>
    </p:titleStyle>
    <p:bodyStyle>
      <a:lvl1pPr marL="571500" marR="0" indent="-571500" algn="l" defTabSz="825500" rtl="0" latinLnBrk="0">
        <a:lnSpc>
          <a:spcPct val="100000"/>
        </a:lnSpc>
        <a:spcBef>
          <a:spcPts val="4500"/>
        </a:spcBef>
        <a:spcAft>
          <a:spcPts val="0"/>
        </a:spcAft>
        <a:buClrTx/>
        <a:buSzPct val="40000"/>
        <a:buFontTx/>
        <a:buBlip>
          <a:blip r:embed="rId15"/>
        </a:buBlip>
        <a:tabLst/>
        <a:defRPr sz="5000" b="0" i="0" u="none" strike="noStrike" cap="none" spc="0" baseline="0">
          <a:solidFill>
            <a:srgbClr val="625B48"/>
          </a:solidFill>
          <a:uFillTx/>
          <a:latin typeface="Didot"/>
          <a:ea typeface="Didot"/>
          <a:cs typeface="Didot"/>
          <a:sym typeface="Didot"/>
        </a:defRPr>
      </a:lvl1pPr>
      <a:lvl2pPr marL="1143000" marR="0" indent="-571500" algn="l" defTabSz="825500" rtl="0" latinLnBrk="0">
        <a:lnSpc>
          <a:spcPct val="100000"/>
        </a:lnSpc>
        <a:spcBef>
          <a:spcPts val="4500"/>
        </a:spcBef>
        <a:spcAft>
          <a:spcPts val="0"/>
        </a:spcAft>
        <a:buClrTx/>
        <a:buSzPct val="40000"/>
        <a:buFontTx/>
        <a:buBlip>
          <a:blip r:embed="rId15"/>
        </a:buBlip>
        <a:tabLst/>
        <a:defRPr sz="5000" b="0" i="0" u="none" strike="noStrike" cap="none" spc="0" baseline="0">
          <a:solidFill>
            <a:srgbClr val="625B48"/>
          </a:solidFill>
          <a:uFillTx/>
          <a:latin typeface="Didot"/>
          <a:ea typeface="Didot"/>
          <a:cs typeface="Didot"/>
          <a:sym typeface="Didot"/>
        </a:defRPr>
      </a:lvl2pPr>
      <a:lvl3pPr marL="1714500" marR="0" indent="-571500" algn="l" defTabSz="825500" rtl="0" latinLnBrk="0">
        <a:lnSpc>
          <a:spcPct val="100000"/>
        </a:lnSpc>
        <a:spcBef>
          <a:spcPts val="4500"/>
        </a:spcBef>
        <a:spcAft>
          <a:spcPts val="0"/>
        </a:spcAft>
        <a:buClrTx/>
        <a:buSzPct val="40000"/>
        <a:buFontTx/>
        <a:buBlip>
          <a:blip r:embed="rId15"/>
        </a:buBlip>
        <a:tabLst/>
        <a:defRPr sz="5000" b="0" i="0" u="none" strike="noStrike" cap="none" spc="0" baseline="0">
          <a:solidFill>
            <a:srgbClr val="625B48"/>
          </a:solidFill>
          <a:uFillTx/>
          <a:latin typeface="Didot"/>
          <a:ea typeface="Didot"/>
          <a:cs typeface="Didot"/>
          <a:sym typeface="Didot"/>
        </a:defRPr>
      </a:lvl3pPr>
      <a:lvl4pPr marL="2286000" marR="0" indent="-571500" algn="l" defTabSz="825500" rtl="0" latinLnBrk="0">
        <a:lnSpc>
          <a:spcPct val="100000"/>
        </a:lnSpc>
        <a:spcBef>
          <a:spcPts val="4500"/>
        </a:spcBef>
        <a:spcAft>
          <a:spcPts val="0"/>
        </a:spcAft>
        <a:buClrTx/>
        <a:buSzPct val="40000"/>
        <a:buFontTx/>
        <a:buBlip>
          <a:blip r:embed="rId15"/>
        </a:buBlip>
        <a:tabLst/>
        <a:defRPr sz="5000" b="0" i="0" u="none" strike="noStrike" cap="none" spc="0" baseline="0">
          <a:solidFill>
            <a:srgbClr val="625B48"/>
          </a:solidFill>
          <a:uFillTx/>
          <a:latin typeface="Didot"/>
          <a:ea typeface="Didot"/>
          <a:cs typeface="Didot"/>
          <a:sym typeface="Didot"/>
        </a:defRPr>
      </a:lvl4pPr>
      <a:lvl5pPr marL="2857500" marR="0" indent="-571500" algn="l" defTabSz="825500" rtl="0" latinLnBrk="0">
        <a:lnSpc>
          <a:spcPct val="100000"/>
        </a:lnSpc>
        <a:spcBef>
          <a:spcPts val="4500"/>
        </a:spcBef>
        <a:spcAft>
          <a:spcPts val="0"/>
        </a:spcAft>
        <a:buClrTx/>
        <a:buSzPct val="40000"/>
        <a:buFontTx/>
        <a:buBlip>
          <a:blip r:embed="rId15"/>
        </a:buBlip>
        <a:tabLst/>
        <a:defRPr sz="5000" b="0" i="0" u="none" strike="noStrike" cap="none" spc="0" baseline="0">
          <a:solidFill>
            <a:srgbClr val="625B48"/>
          </a:solidFill>
          <a:uFillTx/>
          <a:latin typeface="Didot"/>
          <a:ea typeface="Didot"/>
          <a:cs typeface="Didot"/>
          <a:sym typeface="Didot"/>
        </a:defRPr>
      </a:lvl5pPr>
      <a:lvl6pPr marL="3429000" marR="0" indent="-571500" algn="l" defTabSz="825500" rtl="0" latinLnBrk="0">
        <a:lnSpc>
          <a:spcPct val="100000"/>
        </a:lnSpc>
        <a:spcBef>
          <a:spcPts val="4500"/>
        </a:spcBef>
        <a:spcAft>
          <a:spcPts val="0"/>
        </a:spcAft>
        <a:buClrTx/>
        <a:buSzPct val="40000"/>
        <a:buFontTx/>
        <a:buBlip>
          <a:blip r:embed="rId15"/>
        </a:buBlip>
        <a:tabLst/>
        <a:defRPr sz="5000" b="0" i="0" u="none" strike="noStrike" cap="none" spc="0" baseline="0">
          <a:solidFill>
            <a:srgbClr val="625B48"/>
          </a:solidFill>
          <a:uFillTx/>
          <a:latin typeface="Didot"/>
          <a:ea typeface="Didot"/>
          <a:cs typeface="Didot"/>
          <a:sym typeface="Didot"/>
        </a:defRPr>
      </a:lvl6pPr>
      <a:lvl7pPr marL="4000500" marR="0" indent="-571500" algn="l" defTabSz="825500" rtl="0" latinLnBrk="0">
        <a:lnSpc>
          <a:spcPct val="100000"/>
        </a:lnSpc>
        <a:spcBef>
          <a:spcPts val="4500"/>
        </a:spcBef>
        <a:spcAft>
          <a:spcPts val="0"/>
        </a:spcAft>
        <a:buClrTx/>
        <a:buSzPct val="40000"/>
        <a:buFontTx/>
        <a:buBlip>
          <a:blip r:embed="rId15"/>
        </a:buBlip>
        <a:tabLst/>
        <a:defRPr sz="5000" b="0" i="0" u="none" strike="noStrike" cap="none" spc="0" baseline="0">
          <a:solidFill>
            <a:srgbClr val="625B48"/>
          </a:solidFill>
          <a:uFillTx/>
          <a:latin typeface="Didot"/>
          <a:ea typeface="Didot"/>
          <a:cs typeface="Didot"/>
          <a:sym typeface="Didot"/>
        </a:defRPr>
      </a:lvl7pPr>
      <a:lvl8pPr marL="4572000" marR="0" indent="-571500" algn="l" defTabSz="825500" rtl="0" latinLnBrk="0">
        <a:lnSpc>
          <a:spcPct val="100000"/>
        </a:lnSpc>
        <a:spcBef>
          <a:spcPts val="4500"/>
        </a:spcBef>
        <a:spcAft>
          <a:spcPts val="0"/>
        </a:spcAft>
        <a:buClrTx/>
        <a:buSzPct val="40000"/>
        <a:buFontTx/>
        <a:buBlip>
          <a:blip r:embed="rId15"/>
        </a:buBlip>
        <a:tabLst/>
        <a:defRPr sz="5000" b="0" i="0" u="none" strike="noStrike" cap="none" spc="0" baseline="0">
          <a:solidFill>
            <a:srgbClr val="625B48"/>
          </a:solidFill>
          <a:uFillTx/>
          <a:latin typeface="Didot"/>
          <a:ea typeface="Didot"/>
          <a:cs typeface="Didot"/>
          <a:sym typeface="Didot"/>
        </a:defRPr>
      </a:lvl8pPr>
      <a:lvl9pPr marL="5143500" marR="0" indent="-571500" algn="l" defTabSz="825500" rtl="0" latinLnBrk="0">
        <a:lnSpc>
          <a:spcPct val="100000"/>
        </a:lnSpc>
        <a:spcBef>
          <a:spcPts val="4500"/>
        </a:spcBef>
        <a:spcAft>
          <a:spcPts val="0"/>
        </a:spcAft>
        <a:buClrTx/>
        <a:buSzPct val="40000"/>
        <a:buFontTx/>
        <a:buBlip>
          <a:blip r:embed="rId15"/>
        </a:buBlip>
        <a:tabLst/>
        <a:defRPr sz="5000" b="0" i="0" u="none" strike="noStrike" cap="none" spc="0" baseline="0">
          <a:solidFill>
            <a:srgbClr val="625B48"/>
          </a:solidFill>
          <a:uFillTx/>
          <a:latin typeface="Didot"/>
          <a:ea typeface="Didot"/>
          <a:cs typeface="Didot"/>
          <a:sym typeface="Didot"/>
        </a:defRPr>
      </a:lvl9pPr>
    </p:bodyStyle>
    <p:otherStyle>
      <a:lvl1pPr marL="0" marR="0" indent="0" algn="ctr" defTabSz="825500" rtl="0" latinLnBrk="0">
        <a:lnSpc>
          <a:spcPct val="100000"/>
        </a:lnSpc>
        <a:spcBef>
          <a:spcPts val="0"/>
        </a:spcBef>
        <a:spcAft>
          <a:spcPts val="0"/>
        </a:spcAft>
        <a:buClrTx/>
        <a:buSzTx/>
        <a:buFontTx/>
        <a:buNone/>
        <a:tabLst/>
        <a:defRPr sz="2400" b="1" i="0" u="none" strike="noStrike" cap="none" spc="0" baseline="0">
          <a:solidFill>
            <a:schemeClr val="tx1"/>
          </a:solidFill>
          <a:uFillTx/>
          <a:latin typeface="+mn-lt"/>
          <a:ea typeface="+mn-ea"/>
          <a:cs typeface="+mn-cs"/>
          <a:sym typeface="Didot"/>
        </a:defRPr>
      </a:lvl1pPr>
      <a:lvl2pPr marL="0" marR="0" indent="0" algn="ctr" defTabSz="825500" rtl="0" latinLnBrk="0">
        <a:lnSpc>
          <a:spcPct val="100000"/>
        </a:lnSpc>
        <a:spcBef>
          <a:spcPts val="0"/>
        </a:spcBef>
        <a:spcAft>
          <a:spcPts val="0"/>
        </a:spcAft>
        <a:buClrTx/>
        <a:buSzTx/>
        <a:buFontTx/>
        <a:buNone/>
        <a:tabLst/>
        <a:defRPr sz="2400" b="1" i="0" u="none" strike="noStrike" cap="none" spc="0" baseline="0">
          <a:solidFill>
            <a:schemeClr val="tx1"/>
          </a:solidFill>
          <a:uFillTx/>
          <a:latin typeface="+mn-lt"/>
          <a:ea typeface="+mn-ea"/>
          <a:cs typeface="+mn-cs"/>
          <a:sym typeface="Didot"/>
        </a:defRPr>
      </a:lvl2pPr>
      <a:lvl3pPr marL="0" marR="0" indent="0" algn="ctr" defTabSz="825500" rtl="0" latinLnBrk="0">
        <a:lnSpc>
          <a:spcPct val="100000"/>
        </a:lnSpc>
        <a:spcBef>
          <a:spcPts val="0"/>
        </a:spcBef>
        <a:spcAft>
          <a:spcPts val="0"/>
        </a:spcAft>
        <a:buClrTx/>
        <a:buSzTx/>
        <a:buFontTx/>
        <a:buNone/>
        <a:tabLst/>
        <a:defRPr sz="2400" b="1" i="0" u="none" strike="noStrike" cap="none" spc="0" baseline="0">
          <a:solidFill>
            <a:schemeClr val="tx1"/>
          </a:solidFill>
          <a:uFillTx/>
          <a:latin typeface="+mn-lt"/>
          <a:ea typeface="+mn-ea"/>
          <a:cs typeface="+mn-cs"/>
          <a:sym typeface="Didot"/>
        </a:defRPr>
      </a:lvl3pPr>
      <a:lvl4pPr marL="0" marR="0" indent="0" algn="ctr" defTabSz="825500" rtl="0" latinLnBrk="0">
        <a:lnSpc>
          <a:spcPct val="100000"/>
        </a:lnSpc>
        <a:spcBef>
          <a:spcPts val="0"/>
        </a:spcBef>
        <a:spcAft>
          <a:spcPts val="0"/>
        </a:spcAft>
        <a:buClrTx/>
        <a:buSzTx/>
        <a:buFontTx/>
        <a:buNone/>
        <a:tabLst/>
        <a:defRPr sz="2400" b="1" i="0" u="none" strike="noStrike" cap="none" spc="0" baseline="0">
          <a:solidFill>
            <a:schemeClr val="tx1"/>
          </a:solidFill>
          <a:uFillTx/>
          <a:latin typeface="+mn-lt"/>
          <a:ea typeface="+mn-ea"/>
          <a:cs typeface="+mn-cs"/>
          <a:sym typeface="Didot"/>
        </a:defRPr>
      </a:lvl4pPr>
      <a:lvl5pPr marL="0" marR="0" indent="0" algn="ctr" defTabSz="825500" rtl="0" latinLnBrk="0">
        <a:lnSpc>
          <a:spcPct val="100000"/>
        </a:lnSpc>
        <a:spcBef>
          <a:spcPts val="0"/>
        </a:spcBef>
        <a:spcAft>
          <a:spcPts val="0"/>
        </a:spcAft>
        <a:buClrTx/>
        <a:buSzTx/>
        <a:buFontTx/>
        <a:buNone/>
        <a:tabLst/>
        <a:defRPr sz="2400" b="1" i="0" u="none" strike="noStrike" cap="none" spc="0" baseline="0">
          <a:solidFill>
            <a:schemeClr val="tx1"/>
          </a:solidFill>
          <a:uFillTx/>
          <a:latin typeface="+mn-lt"/>
          <a:ea typeface="+mn-ea"/>
          <a:cs typeface="+mn-cs"/>
          <a:sym typeface="Didot"/>
        </a:defRPr>
      </a:lvl5pPr>
      <a:lvl6pPr marL="0" marR="0" indent="0" algn="ctr" defTabSz="825500" rtl="0" latinLnBrk="0">
        <a:lnSpc>
          <a:spcPct val="100000"/>
        </a:lnSpc>
        <a:spcBef>
          <a:spcPts val="0"/>
        </a:spcBef>
        <a:spcAft>
          <a:spcPts val="0"/>
        </a:spcAft>
        <a:buClrTx/>
        <a:buSzTx/>
        <a:buFontTx/>
        <a:buNone/>
        <a:tabLst/>
        <a:defRPr sz="2400" b="1" i="0" u="none" strike="noStrike" cap="none" spc="0" baseline="0">
          <a:solidFill>
            <a:schemeClr val="tx1"/>
          </a:solidFill>
          <a:uFillTx/>
          <a:latin typeface="+mn-lt"/>
          <a:ea typeface="+mn-ea"/>
          <a:cs typeface="+mn-cs"/>
          <a:sym typeface="Didot"/>
        </a:defRPr>
      </a:lvl6pPr>
      <a:lvl7pPr marL="0" marR="0" indent="0" algn="ctr" defTabSz="825500" rtl="0" latinLnBrk="0">
        <a:lnSpc>
          <a:spcPct val="100000"/>
        </a:lnSpc>
        <a:spcBef>
          <a:spcPts val="0"/>
        </a:spcBef>
        <a:spcAft>
          <a:spcPts val="0"/>
        </a:spcAft>
        <a:buClrTx/>
        <a:buSzTx/>
        <a:buFontTx/>
        <a:buNone/>
        <a:tabLst/>
        <a:defRPr sz="2400" b="1" i="0" u="none" strike="noStrike" cap="none" spc="0" baseline="0">
          <a:solidFill>
            <a:schemeClr val="tx1"/>
          </a:solidFill>
          <a:uFillTx/>
          <a:latin typeface="+mn-lt"/>
          <a:ea typeface="+mn-ea"/>
          <a:cs typeface="+mn-cs"/>
          <a:sym typeface="Didot"/>
        </a:defRPr>
      </a:lvl7pPr>
      <a:lvl8pPr marL="0" marR="0" indent="0" algn="ctr" defTabSz="825500" rtl="0" latinLnBrk="0">
        <a:lnSpc>
          <a:spcPct val="100000"/>
        </a:lnSpc>
        <a:spcBef>
          <a:spcPts val="0"/>
        </a:spcBef>
        <a:spcAft>
          <a:spcPts val="0"/>
        </a:spcAft>
        <a:buClrTx/>
        <a:buSzTx/>
        <a:buFontTx/>
        <a:buNone/>
        <a:tabLst/>
        <a:defRPr sz="2400" b="1" i="0" u="none" strike="noStrike" cap="none" spc="0" baseline="0">
          <a:solidFill>
            <a:schemeClr val="tx1"/>
          </a:solidFill>
          <a:uFillTx/>
          <a:latin typeface="+mn-lt"/>
          <a:ea typeface="+mn-ea"/>
          <a:cs typeface="+mn-cs"/>
          <a:sym typeface="Didot"/>
        </a:defRPr>
      </a:lvl8pPr>
      <a:lvl9pPr marL="0" marR="0" indent="0" algn="ctr" defTabSz="825500" rtl="0" latinLnBrk="0">
        <a:lnSpc>
          <a:spcPct val="100000"/>
        </a:lnSpc>
        <a:spcBef>
          <a:spcPts val="0"/>
        </a:spcBef>
        <a:spcAft>
          <a:spcPts val="0"/>
        </a:spcAft>
        <a:buClrTx/>
        <a:buSzTx/>
        <a:buFontTx/>
        <a:buNone/>
        <a:tabLst/>
        <a:defRPr sz="2400" b="1" i="0" u="none" strike="noStrike" cap="none" spc="0" baseline="0">
          <a:solidFill>
            <a:schemeClr val="tx1"/>
          </a:solidFill>
          <a:uFillTx/>
          <a:latin typeface="+mn-lt"/>
          <a:ea typeface="+mn-ea"/>
          <a:cs typeface="+mn-cs"/>
          <a:sym typeface="Dido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catholicclimatemovement.global/" TargetMode="External"/><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easonofcreation.org" TargetMode="External"/><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lbb-kaurSW0"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hyperlink" Target="https://livelaudatosi.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Image" descr="Image"/>
          <p:cNvPicPr>
            <a:picLocks noGrp="1" noChangeAspect="1"/>
          </p:cNvPicPr>
          <p:nvPr>
            <p:ph type="pic" idx="21"/>
          </p:nvPr>
        </p:nvPicPr>
        <p:blipFill>
          <a:blip r:embed="rId2"/>
          <a:stretch>
            <a:fillRect/>
          </a:stretch>
        </p:blipFill>
        <p:spPr>
          <a:xfrm>
            <a:off x="10163322" y="997904"/>
            <a:ext cx="7479684" cy="4986460"/>
          </a:xfrm>
          <a:prstGeom prst="rect">
            <a:avLst/>
          </a:prstGeom>
        </p:spPr>
      </p:pic>
      <p:sp>
        <p:nvSpPr>
          <p:cNvPr id="120" name="Opening Prayer"/>
          <p:cNvSpPr txBox="1">
            <a:spLocks noGrp="1"/>
          </p:cNvSpPr>
          <p:nvPr>
            <p:ph type="title"/>
          </p:nvPr>
        </p:nvSpPr>
        <p:spPr>
          <a:xfrm>
            <a:off x="2070100" y="9655386"/>
            <a:ext cx="20243800" cy="1968501"/>
          </a:xfrm>
          <a:prstGeom prst="rect">
            <a:avLst/>
          </a:prstGeom>
        </p:spPr>
        <p:txBody>
          <a:bodyPr/>
          <a:lstStyle/>
          <a:p>
            <a:r>
              <a:t>Opening Prayer</a:t>
            </a:r>
          </a:p>
        </p:txBody>
      </p:sp>
      <p:pic>
        <p:nvPicPr>
          <p:cNvPr id="121" name="download.jpg" descr="download.jpg"/>
          <p:cNvPicPr>
            <a:picLocks noChangeAspect="1"/>
          </p:cNvPicPr>
          <p:nvPr/>
        </p:nvPicPr>
        <p:blipFill>
          <a:blip r:embed="rId3"/>
          <a:stretch>
            <a:fillRect/>
          </a:stretch>
        </p:blipFill>
        <p:spPr>
          <a:xfrm>
            <a:off x="6658647" y="291224"/>
            <a:ext cx="11066707" cy="8289349"/>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Laudato Si’ Animators Course"/>
          <p:cNvSpPr txBox="1">
            <a:spLocks noGrp="1"/>
          </p:cNvSpPr>
          <p:nvPr>
            <p:ph type="title"/>
          </p:nvPr>
        </p:nvSpPr>
        <p:spPr>
          <a:prstGeom prst="rect">
            <a:avLst/>
          </a:prstGeom>
        </p:spPr>
        <p:txBody>
          <a:bodyPr/>
          <a:lstStyle/>
          <a:p>
            <a:r>
              <a:t>Laudato Si’ Animators Course</a:t>
            </a:r>
          </a:p>
        </p:txBody>
      </p:sp>
      <p:pic>
        <p:nvPicPr>
          <p:cNvPr id="141" name="GCCM - New Logo.png" descr="GCCM - New Logo.png"/>
          <p:cNvPicPr>
            <a:picLocks noChangeAspect="1"/>
          </p:cNvPicPr>
          <p:nvPr/>
        </p:nvPicPr>
        <p:blipFill>
          <a:blip r:embed="rId2"/>
          <a:stretch>
            <a:fillRect/>
          </a:stretch>
        </p:blipFill>
        <p:spPr>
          <a:xfrm>
            <a:off x="5430496" y="4615729"/>
            <a:ext cx="12879590" cy="3201259"/>
          </a:xfrm>
          <a:prstGeom prst="rect">
            <a:avLst/>
          </a:prstGeom>
          <a:ln w="12700">
            <a:miter lim="400000"/>
          </a:ln>
        </p:spPr>
      </p:pic>
      <p:sp>
        <p:nvSpPr>
          <p:cNvPr id="142" name="https://catholicclimatemovement.global/"/>
          <p:cNvSpPr txBox="1"/>
          <p:nvPr/>
        </p:nvSpPr>
        <p:spPr>
          <a:xfrm>
            <a:off x="5342818" y="9550244"/>
            <a:ext cx="13054948" cy="1066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defTabSz="457200">
              <a:defRPr sz="6200" u="sng">
                <a:solidFill>
                  <a:srgbClr val="0000FF"/>
                </a:solidFill>
                <a:uFill>
                  <a:solidFill>
                    <a:srgbClr val="0000FF"/>
                  </a:solidFill>
                </a:uFill>
                <a:latin typeface="Times Roman"/>
                <a:ea typeface="Times Roman"/>
                <a:cs typeface="Times Roman"/>
                <a:sym typeface="Times Roman"/>
                <a:hlinkClick r:id="rId3"/>
              </a:defRPr>
            </a:lvl1pPr>
          </a:lstStyle>
          <a:p>
            <a:pPr>
              <a:defRPr>
                <a:solidFill>
                  <a:srgbClr val="000000"/>
                </a:solidFill>
                <a:uFillTx/>
              </a:defRPr>
            </a:pPr>
            <a:r>
              <a:rPr>
                <a:solidFill>
                  <a:srgbClr val="0000FF"/>
                </a:solidFill>
                <a:uFill>
                  <a:solidFill>
                    <a:srgbClr val="0000FF"/>
                  </a:solidFill>
                </a:uFill>
                <a:hlinkClick r:id="rId3"/>
              </a:rPr>
              <a:t>https://catholicclimatemovement.global/</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Laudato Si’ Animators Course"/>
          <p:cNvSpPr txBox="1">
            <a:spLocks noGrp="1"/>
          </p:cNvSpPr>
          <p:nvPr>
            <p:ph type="title"/>
          </p:nvPr>
        </p:nvSpPr>
        <p:spPr>
          <a:prstGeom prst="rect">
            <a:avLst/>
          </a:prstGeom>
        </p:spPr>
        <p:txBody>
          <a:bodyPr/>
          <a:lstStyle/>
          <a:p>
            <a:r>
              <a:t>Laudato Si’ Animators Course</a:t>
            </a:r>
          </a:p>
        </p:txBody>
      </p:sp>
      <p:sp>
        <p:nvSpPr>
          <p:cNvPr id="145" name="See…"/>
          <p:cNvSpPr txBox="1">
            <a:spLocks noGrp="1"/>
          </p:cNvSpPr>
          <p:nvPr>
            <p:ph type="body" idx="1"/>
          </p:nvPr>
        </p:nvSpPr>
        <p:spPr>
          <a:xfrm>
            <a:off x="2070100" y="3515590"/>
            <a:ext cx="20243800" cy="8039101"/>
          </a:xfrm>
          <a:prstGeom prst="rect">
            <a:avLst/>
          </a:prstGeom>
        </p:spPr>
        <p:txBody>
          <a:bodyPr/>
          <a:lstStyle/>
          <a:p>
            <a:pPr marL="571498" indent="-571498">
              <a:buBlip>
                <a:blip r:embed="rId2"/>
              </a:buBlip>
              <a:defRPr sz="11200"/>
            </a:pPr>
            <a:r>
              <a:t>See</a:t>
            </a:r>
          </a:p>
          <a:p>
            <a:pPr marL="571498" indent="-571498">
              <a:buBlip>
                <a:blip r:embed="rId2"/>
              </a:buBlip>
              <a:defRPr sz="11200"/>
            </a:pPr>
            <a:r>
              <a:t>Judge </a:t>
            </a:r>
          </a:p>
          <a:p>
            <a:pPr marL="571498" indent="-571498">
              <a:buBlip>
                <a:blip r:embed="rId2"/>
              </a:buBlip>
              <a:defRPr sz="11200"/>
            </a:pPr>
            <a:r>
              <a:t>Act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Laudato Si’ Animators Course"/>
          <p:cNvSpPr txBox="1">
            <a:spLocks noGrp="1"/>
          </p:cNvSpPr>
          <p:nvPr>
            <p:ph type="title"/>
          </p:nvPr>
        </p:nvSpPr>
        <p:spPr>
          <a:prstGeom prst="rect">
            <a:avLst/>
          </a:prstGeom>
        </p:spPr>
        <p:txBody>
          <a:bodyPr/>
          <a:lstStyle/>
          <a:p>
            <a:r>
              <a:t>Laudato Si’ Animators Course</a:t>
            </a:r>
          </a:p>
        </p:txBody>
      </p:sp>
      <p:sp>
        <p:nvSpPr>
          <p:cNvPr id="148" name="See - week 1 - Dr. Peter Umunay webinar, special report on global warming, Lectio Divina with Creation…"/>
          <p:cNvSpPr txBox="1">
            <a:spLocks noGrp="1"/>
          </p:cNvSpPr>
          <p:nvPr>
            <p:ph type="body" idx="1"/>
          </p:nvPr>
        </p:nvSpPr>
        <p:spPr>
          <a:xfrm>
            <a:off x="2070100" y="3474053"/>
            <a:ext cx="20243800" cy="8039102"/>
          </a:xfrm>
          <a:prstGeom prst="rect">
            <a:avLst/>
          </a:prstGeom>
        </p:spPr>
        <p:txBody>
          <a:bodyPr/>
          <a:lstStyle/>
          <a:p>
            <a:pPr marL="571498" indent="-571498">
              <a:buBlip>
                <a:blip r:embed="rId2"/>
              </a:buBlip>
              <a:defRPr sz="11200"/>
            </a:pPr>
            <a:r>
              <a:t>See</a:t>
            </a:r>
            <a:r>
              <a:rPr sz="6000"/>
              <a:t> - </a:t>
            </a:r>
            <a:r>
              <a:rPr sz="5000"/>
              <a:t>week 1 - Dr. Peter Umunay webinar, special report on global warming, Lectio Divina with Creation</a:t>
            </a:r>
          </a:p>
          <a:p>
            <a:pPr marL="571498" indent="-571498">
              <a:buBlip>
                <a:blip r:embed="rId2"/>
              </a:buBlip>
              <a:defRPr sz="11200"/>
            </a:pPr>
            <a:r>
              <a:t>Judge </a:t>
            </a:r>
          </a:p>
          <a:p>
            <a:pPr marL="571498" indent="-571498">
              <a:buBlip>
                <a:blip r:embed="rId2"/>
              </a:buBlip>
              <a:defRPr sz="11200"/>
            </a:pPr>
            <a:r>
              <a:t>Act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Laudato Si’ Animators Course"/>
          <p:cNvSpPr txBox="1">
            <a:spLocks noGrp="1"/>
          </p:cNvSpPr>
          <p:nvPr>
            <p:ph type="title"/>
          </p:nvPr>
        </p:nvSpPr>
        <p:spPr>
          <a:prstGeom prst="rect">
            <a:avLst/>
          </a:prstGeom>
        </p:spPr>
        <p:txBody>
          <a:bodyPr/>
          <a:lstStyle/>
          <a:p>
            <a:r>
              <a:t>Laudato Si’ Animators Course</a:t>
            </a:r>
          </a:p>
        </p:txBody>
      </p:sp>
      <p:sp>
        <p:nvSpPr>
          <p:cNvPr id="151" name="See - week 1 - Dr. Peter Umunay webinar, special report on global warming, Lectio Divina with Creation…"/>
          <p:cNvSpPr txBox="1">
            <a:spLocks noGrp="1"/>
          </p:cNvSpPr>
          <p:nvPr>
            <p:ph type="body" idx="1"/>
          </p:nvPr>
        </p:nvSpPr>
        <p:spPr>
          <a:xfrm>
            <a:off x="2070100" y="3544427"/>
            <a:ext cx="20243800" cy="8039101"/>
          </a:xfrm>
          <a:prstGeom prst="rect">
            <a:avLst/>
          </a:prstGeom>
        </p:spPr>
        <p:txBody>
          <a:bodyPr/>
          <a:lstStyle/>
          <a:p>
            <a:pPr marL="554354" indent="-554354" defTabSz="800734">
              <a:spcBef>
                <a:spcPts val="4300"/>
              </a:spcBef>
              <a:buBlip>
                <a:blip r:embed="rId2"/>
              </a:buBlip>
              <a:defRPr sz="10800"/>
            </a:pPr>
            <a:r>
              <a:t>See</a:t>
            </a:r>
            <a:r>
              <a:rPr sz="5800"/>
              <a:t> - </a:t>
            </a:r>
            <a:r>
              <a:rPr sz="4800"/>
              <a:t>week 1 - Dr. Peter Umunay webinar, special report on global warming, Lectio Divina with Creation</a:t>
            </a:r>
          </a:p>
          <a:p>
            <a:pPr marL="554354" indent="-554354" defTabSz="800734">
              <a:spcBef>
                <a:spcPts val="4300"/>
              </a:spcBef>
              <a:buBlip>
                <a:blip r:embed="rId2"/>
              </a:buBlip>
              <a:defRPr sz="10800"/>
            </a:pPr>
            <a:r>
              <a:t>Judge</a:t>
            </a:r>
            <a:r>
              <a:rPr sz="4800"/>
              <a:t> - week 2 &amp; 3 -Fr. Joshtrom and Amy Echeverria webinars. Laudato Si’  Chaplet, Ecological Examen</a:t>
            </a:r>
          </a:p>
          <a:p>
            <a:pPr marL="554354" indent="-554354" defTabSz="800734">
              <a:spcBef>
                <a:spcPts val="4300"/>
              </a:spcBef>
              <a:buBlip>
                <a:blip r:embed="rId2"/>
              </a:buBlip>
              <a:defRPr sz="10800"/>
            </a:pPr>
            <a:r>
              <a:t>Act</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Laudato Si’ Animators Course"/>
          <p:cNvSpPr txBox="1">
            <a:spLocks noGrp="1"/>
          </p:cNvSpPr>
          <p:nvPr>
            <p:ph type="title"/>
          </p:nvPr>
        </p:nvSpPr>
        <p:spPr>
          <a:prstGeom prst="rect">
            <a:avLst/>
          </a:prstGeom>
        </p:spPr>
        <p:txBody>
          <a:bodyPr/>
          <a:lstStyle/>
          <a:p>
            <a:r>
              <a:t>Laudato Si’ Animators Course</a:t>
            </a:r>
          </a:p>
        </p:txBody>
      </p:sp>
      <p:sp>
        <p:nvSpPr>
          <p:cNvPr id="154" name="See - week 1 - Dr. Peter Umunay webinar, special report on global warming, Lectio Divina with Creation…"/>
          <p:cNvSpPr txBox="1">
            <a:spLocks noGrp="1"/>
          </p:cNvSpPr>
          <p:nvPr>
            <p:ph type="body" idx="1"/>
          </p:nvPr>
        </p:nvSpPr>
        <p:spPr>
          <a:xfrm>
            <a:off x="2070100" y="3438868"/>
            <a:ext cx="20243800" cy="8039101"/>
          </a:xfrm>
          <a:prstGeom prst="rect">
            <a:avLst/>
          </a:prstGeom>
        </p:spPr>
        <p:txBody>
          <a:bodyPr/>
          <a:lstStyle/>
          <a:p>
            <a:pPr marL="502919" indent="-502919" defTabSz="726440">
              <a:spcBef>
                <a:spcPts val="3900"/>
              </a:spcBef>
              <a:buBlip>
                <a:blip r:embed="rId2"/>
              </a:buBlip>
              <a:defRPr sz="9800"/>
            </a:pPr>
            <a:r>
              <a:t>See</a:t>
            </a:r>
            <a:r>
              <a:rPr sz="5200"/>
              <a:t> - </a:t>
            </a:r>
            <a:r>
              <a:rPr sz="4400"/>
              <a:t>week 1 - Dr. Peter Umunay webinar, special report on global warming, Lectio Divina with Creation</a:t>
            </a:r>
          </a:p>
          <a:p>
            <a:pPr marL="502919" indent="-502919" defTabSz="726440">
              <a:spcBef>
                <a:spcPts val="3900"/>
              </a:spcBef>
              <a:buBlip>
                <a:blip r:embed="rId2"/>
              </a:buBlip>
              <a:defRPr sz="9800"/>
            </a:pPr>
            <a:r>
              <a:t>Judge</a:t>
            </a:r>
            <a:r>
              <a:rPr sz="4400"/>
              <a:t> - week 2 &amp; 3 - Fr. Joshtrom and Amy Echeverria webinars. Laudato Si’  Chaplet, Ecological Examen</a:t>
            </a:r>
          </a:p>
          <a:p>
            <a:pPr marL="502919" indent="-502919" defTabSz="726440">
              <a:spcBef>
                <a:spcPts val="3900"/>
              </a:spcBef>
              <a:buBlip>
                <a:blip r:embed="rId2"/>
              </a:buBlip>
              <a:defRPr sz="9800"/>
            </a:pPr>
            <a:r>
              <a:t>Act</a:t>
            </a:r>
            <a:r>
              <a:rPr sz="4400"/>
              <a:t> - week 4 &amp; 5 - Action in Light of Our Faith, Preparation for our final project “Season of Creation”</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IMG_1703.jpeg" descr="IMG_1703.jpeg"/>
          <p:cNvPicPr>
            <a:picLocks noGrp="1" noChangeAspect="1"/>
          </p:cNvPicPr>
          <p:nvPr>
            <p:ph type="pic" idx="21"/>
          </p:nvPr>
        </p:nvPicPr>
        <p:blipFill>
          <a:blip r:embed="rId2"/>
          <a:stretch>
            <a:fillRect/>
          </a:stretch>
        </p:blipFill>
        <p:spPr>
          <a:xfrm>
            <a:off x="13470962" y="990600"/>
            <a:ext cx="9499602" cy="11455400"/>
          </a:xfrm>
          <a:prstGeom prst="rect">
            <a:avLst/>
          </a:prstGeom>
        </p:spPr>
      </p:pic>
      <p:sp>
        <p:nvSpPr>
          <p:cNvPr id="157" name="Ecological Conversion"/>
          <p:cNvSpPr txBox="1">
            <a:spLocks noGrp="1"/>
          </p:cNvSpPr>
          <p:nvPr>
            <p:ph type="title"/>
          </p:nvPr>
        </p:nvSpPr>
        <p:spPr>
          <a:prstGeom prst="rect">
            <a:avLst/>
          </a:prstGeom>
        </p:spPr>
        <p:txBody>
          <a:bodyPr/>
          <a:lstStyle>
            <a:lvl1pPr defTabSz="660400">
              <a:defRPr sz="10800"/>
            </a:lvl1pPr>
          </a:lstStyle>
          <a:p>
            <a:r>
              <a:t>Ecological Conversion</a:t>
            </a:r>
          </a:p>
        </p:txBody>
      </p:sp>
      <p:sp>
        <p:nvSpPr>
          <p:cNvPr id="158" name="is about a change in our relationship with God, ourselves, and all of our brothers and sisters in creation. It is the realization that “living our vocation to be protectors of God’s handiwork is essential to a life of virtue; it is no an optional or a  s"/>
          <p:cNvSpPr txBox="1">
            <a:spLocks noGrp="1"/>
          </p:cNvSpPr>
          <p:nvPr>
            <p:ph type="body" sz="half" idx="1"/>
          </p:nvPr>
        </p:nvSpPr>
        <p:spPr>
          <a:xfrm>
            <a:off x="933531" y="4675070"/>
            <a:ext cx="11912438" cy="7481580"/>
          </a:xfrm>
          <a:prstGeom prst="rect">
            <a:avLst/>
          </a:prstGeom>
        </p:spPr>
        <p:txBody>
          <a:bodyPr/>
          <a:lstStyle>
            <a:lvl1pPr defTabSz="652144">
              <a:defRPr sz="2800"/>
            </a:lvl1pPr>
          </a:lstStyle>
          <a:p>
            <a:r>
              <a:t>is about a change in our relationship with God, ourselves, and all of our brothers and sisters in creation. It is the realization that “living our vocation to be protectors of God’s handiwork is essential to a life of virtue; it is no an optional or a  secondary aspect of our Christian experience.” (LS 217)</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SoClogoENDark-04.png" descr="SoClogoENDark-04.png"/>
          <p:cNvPicPr>
            <a:picLocks noChangeAspect="1"/>
          </p:cNvPicPr>
          <p:nvPr/>
        </p:nvPicPr>
        <p:blipFill>
          <a:blip r:embed="rId2"/>
          <a:stretch>
            <a:fillRect/>
          </a:stretch>
        </p:blipFill>
        <p:spPr>
          <a:xfrm>
            <a:off x="905343" y="1643994"/>
            <a:ext cx="22573315" cy="7744219"/>
          </a:xfrm>
          <a:prstGeom prst="rect">
            <a:avLst/>
          </a:prstGeom>
          <a:ln w="12700">
            <a:miter lim="400000"/>
          </a:ln>
        </p:spPr>
      </p:pic>
      <p:sp>
        <p:nvSpPr>
          <p:cNvPr id="161" name="Text"/>
          <p:cNvSpPr txBox="1"/>
          <p:nvPr/>
        </p:nvSpPr>
        <p:spPr>
          <a:xfrm>
            <a:off x="11956554" y="10756749"/>
            <a:ext cx="470891" cy="16837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0100" u="sng">
                <a:solidFill>
                  <a:srgbClr val="0000FF"/>
                </a:solidFill>
                <a:uFill>
                  <a:solidFill>
                    <a:srgbClr val="0000FF"/>
                  </a:solidFill>
                </a:uFill>
                <a:hlinkClick r:id="rId3"/>
              </a:defRPr>
            </a:lvl1pPr>
          </a:lstStyle>
          <a:p>
            <a:pPr>
              <a:defRPr>
                <a:solidFill>
                  <a:srgbClr val="625B48"/>
                </a:solidFill>
                <a:uFillTx/>
              </a:defRPr>
            </a:pPr>
            <a:r>
              <a:rPr>
                <a:solidFill>
                  <a:srgbClr val="0000FF"/>
                </a:solidFill>
                <a:uFill>
                  <a:solidFill>
                    <a:srgbClr val="0000FF"/>
                  </a:solidFill>
                </a:uFill>
                <a:hlinkClick r:id="rId3"/>
              </a:rPr>
              <a:t> </a:t>
            </a:r>
          </a:p>
        </p:txBody>
      </p:sp>
      <p:sp>
        <p:nvSpPr>
          <p:cNvPr id="162" name="seasonofcreation.org"/>
          <p:cNvSpPr txBox="1"/>
          <p:nvPr/>
        </p:nvSpPr>
        <p:spPr>
          <a:xfrm>
            <a:off x="6633371" y="9499207"/>
            <a:ext cx="12061369" cy="16837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defRPr sz="10100" u="sng">
                <a:solidFill>
                  <a:srgbClr val="0000FF"/>
                </a:solidFill>
                <a:uFill>
                  <a:solidFill>
                    <a:srgbClr val="0000FF"/>
                  </a:solidFill>
                </a:uFill>
                <a:hlinkClick r:id="rId3"/>
              </a:defRPr>
            </a:lvl1pPr>
          </a:lstStyle>
          <a:p>
            <a:pPr>
              <a:defRPr>
                <a:solidFill>
                  <a:srgbClr val="625B48"/>
                </a:solidFill>
                <a:uFillTx/>
              </a:defRPr>
            </a:pPr>
            <a:r>
              <a:rPr>
                <a:solidFill>
                  <a:srgbClr val="0000FF"/>
                </a:solidFill>
                <a:uFill>
                  <a:solidFill>
                    <a:srgbClr val="0000FF"/>
                  </a:solidFill>
                </a:uFill>
                <a:hlinkClick r:id="rId3"/>
              </a:rPr>
              <a:t>seasonofcreation.org</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IMG_1037.jpeg" descr="IMG_1037.jpeg"/>
          <p:cNvPicPr>
            <a:picLocks noGrp="1" noChangeAspect="1"/>
          </p:cNvPicPr>
          <p:nvPr>
            <p:ph type="pic" idx="21"/>
          </p:nvPr>
        </p:nvPicPr>
        <p:blipFill>
          <a:blip r:embed="rId2"/>
          <a:stretch>
            <a:fillRect/>
          </a:stretch>
        </p:blipFill>
        <p:spPr>
          <a:xfrm>
            <a:off x="3136900" y="698500"/>
            <a:ext cx="18110200" cy="7861300"/>
          </a:xfrm>
          <a:prstGeom prst="rect">
            <a:avLst/>
          </a:prstGeom>
        </p:spPr>
      </p:pic>
      <p:sp>
        <p:nvSpPr>
          <p:cNvPr id="165" name="Laudato Si’ Chaplet"/>
          <p:cNvSpPr txBox="1">
            <a:spLocks noGrp="1"/>
          </p:cNvSpPr>
          <p:nvPr>
            <p:ph type="title"/>
          </p:nvPr>
        </p:nvSpPr>
        <p:spPr>
          <a:prstGeom prst="rect">
            <a:avLst/>
          </a:prstGeom>
        </p:spPr>
        <p:txBody>
          <a:bodyPr/>
          <a:lstStyle/>
          <a:p>
            <a:r>
              <a:t>Laudato Si’ Chaplet</a:t>
            </a:r>
          </a:p>
        </p:txBody>
      </p:sp>
      <p:sp>
        <p:nvSpPr>
          <p:cNvPr id="166" name="Text  for this chaplet can be found in the resources tab on the Season’s of Creation website  under the Catholic faith header."/>
          <p:cNvSpPr txBox="1">
            <a:spLocks noGrp="1"/>
          </p:cNvSpPr>
          <p:nvPr>
            <p:ph type="body" sz="quarter" idx="1"/>
          </p:nvPr>
        </p:nvSpPr>
        <p:spPr>
          <a:xfrm>
            <a:off x="9247853" y="10438762"/>
            <a:ext cx="11236611" cy="1968502"/>
          </a:xfrm>
          <a:prstGeom prst="rect">
            <a:avLst/>
          </a:prstGeom>
        </p:spPr>
        <p:txBody>
          <a:bodyPr/>
          <a:lstStyle>
            <a:lvl1pPr>
              <a:defRPr sz="3700">
                <a:latin typeface="Farah Regular"/>
                <a:ea typeface="Farah Regular"/>
                <a:cs typeface="Farah Regular"/>
                <a:sym typeface="Farah Regular"/>
              </a:defRPr>
            </a:lvl1pPr>
          </a:lstStyle>
          <a:p>
            <a:r>
              <a:t>Text  for this chaplet can be found in the resources tab on the Season’s of Creation website  under the Catholic faith header.</a:t>
            </a:r>
          </a:p>
        </p:txBody>
      </p:sp>
      <p:pic>
        <p:nvPicPr>
          <p:cNvPr id="167" name="GCCM - New Logo.png" descr="GCCM - New Logo.png"/>
          <p:cNvPicPr>
            <a:picLocks noChangeAspect="1"/>
          </p:cNvPicPr>
          <p:nvPr/>
        </p:nvPicPr>
        <p:blipFill>
          <a:blip r:embed="rId3"/>
          <a:stretch>
            <a:fillRect/>
          </a:stretch>
        </p:blipFill>
        <p:spPr>
          <a:xfrm>
            <a:off x="1929100" y="10648312"/>
            <a:ext cx="6324602" cy="1549402"/>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IMG_1725.jpeg" descr="IMG_1725.jpeg"/>
          <p:cNvPicPr>
            <a:picLocks noGrp="1" noChangeAspect="1"/>
          </p:cNvPicPr>
          <p:nvPr>
            <p:ph type="pic" idx="21"/>
          </p:nvPr>
        </p:nvPicPr>
        <p:blipFill>
          <a:blip r:embed="rId2"/>
          <a:stretch>
            <a:fillRect/>
          </a:stretch>
        </p:blipFill>
        <p:spPr>
          <a:xfrm>
            <a:off x="3136900" y="698500"/>
            <a:ext cx="18110200" cy="7861300"/>
          </a:xfrm>
          <a:prstGeom prst="rect">
            <a:avLst/>
          </a:prstGeom>
        </p:spPr>
      </p:pic>
      <p:sp>
        <p:nvSpPr>
          <p:cNvPr id="170" name="Introductory Song of Praise"/>
          <p:cNvSpPr txBox="1">
            <a:spLocks noGrp="1"/>
          </p:cNvSpPr>
          <p:nvPr>
            <p:ph type="title"/>
          </p:nvPr>
        </p:nvSpPr>
        <p:spPr>
          <a:prstGeom prst="rect">
            <a:avLst/>
          </a:prstGeom>
        </p:spPr>
        <p:txBody>
          <a:bodyPr/>
          <a:lstStyle/>
          <a:p>
            <a:r>
              <a:t>Introductory Song of Praise</a:t>
            </a:r>
          </a:p>
        </p:txBody>
      </p:sp>
      <p:sp>
        <p:nvSpPr>
          <p:cNvPr id="171" name="Taize &quot;Laudate Omnes Gentes&quot;"/>
          <p:cNvSpPr txBox="1">
            <a:spLocks noGrp="1"/>
          </p:cNvSpPr>
          <p:nvPr>
            <p:ph type="body" sz="quarter" idx="1"/>
          </p:nvPr>
        </p:nvSpPr>
        <p:spPr>
          <a:prstGeom prst="rect">
            <a:avLst/>
          </a:prstGeom>
        </p:spPr>
        <p:txBody>
          <a:bodyPr/>
          <a:lstStyle/>
          <a:p>
            <a:pPr defTabSz="457200">
              <a:defRPr sz="5000" u="sng">
                <a:solidFill>
                  <a:srgbClr val="000000"/>
                </a:solidFill>
                <a:latin typeface="Times Roman"/>
                <a:ea typeface="Times Roman"/>
                <a:cs typeface="Times Roman"/>
                <a:sym typeface="Times Roman"/>
              </a:defRPr>
            </a:pPr>
            <a:r>
              <a:rPr>
                <a:solidFill>
                  <a:srgbClr val="0000FF"/>
                </a:solidFill>
                <a:uFill>
                  <a:solidFill>
                    <a:srgbClr val="0000FF"/>
                  </a:solidFill>
                </a:uFill>
                <a:hlinkClick r:id="rId3"/>
              </a:rPr>
              <a:t>Taize "Laudate Omnes Gentes"</a:t>
            </a:r>
          </a:p>
          <a:p>
            <a:pPr defTabSz="457200">
              <a:defRPr sz="3900">
                <a:solidFill>
                  <a:srgbClr val="000000"/>
                </a:solidFill>
                <a:latin typeface="Times Roman"/>
                <a:ea typeface="Times Roman"/>
                <a:cs typeface="Times Roman"/>
                <a:sym typeface="Times Roman"/>
              </a:defRPr>
            </a:pPr>
            <a:r>
              <a:rPr sz="5000" i="1"/>
              <a:t>Praise, O peoples; Praise the Lord</a:t>
            </a:r>
            <a:r>
              <a:rPr sz="5000"/>
              <a:t> </a:t>
            </a:r>
            <a:r>
              <a:rPr sz="2800"/>
              <a:t>(Psalm 117)</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he Canticle of the Creatures…"/>
          <p:cNvSpPr txBox="1"/>
          <p:nvPr/>
        </p:nvSpPr>
        <p:spPr>
          <a:xfrm>
            <a:off x="6196872" y="-27710"/>
            <a:ext cx="12404714" cy="1295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defTabSz="457200">
              <a:lnSpc>
                <a:spcPts val="3900"/>
              </a:lnSpc>
              <a:defRPr sz="1800">
                <a:solidFill>
                  <a:srgbClr val="000000"/>
                </a:solidFill>
                <a:latin typeface="Times Roman"/>
                <a:ea typeface="Times Roman"/>
                <a:cs typeface="Times Roman"/>
                <a:sym typeface="Times Roman"/>
              </a:defRPr>
            </a:pPr>
            <a:endParaRPr/>
          </a:p>
          <a:p>
            <a:pPr algn="l" defTabSz="457200">
              <a:defRPr sz="3000">
                <a:solidFill>
                  <a:srgbClr val="000000"/>
                </a:solidFill>
                <a:latin typeface="Times Roman"/>
                <a:ea typeface="Times Roman"/>
                <a:cs typeface="Times Roman"/>
                <a:sym typeface="Times Roman"/>
              </a:defRPr>
            </a:pPr>
            <a:endParaRPr/>
          </a:p>
          <a:p>
            <a:pPr defTabSz="457200">
              <a:defRPr sz="3000" b="1">
                <a:solidFill>
                  <a:srgbClr val="000000"/>
                </a:solidFill>
                <a:latin typeface="+mn-lt"/>
                <a:ea typeface="+mn-ea"/>
                <a:cs typeface="+mn-cs"/>
                <a:sym typeface="Helvetica"/>
              </a:defRPr>
            </a:pPr>
            <a:r>
              <a:t>The Canticle of the Creatures</a:t>
            </a:r>
          </a:p>
          <a:p>
            <a:pPr defTabSz="457200">
              <a:defRPr sz="3000" b="1">
                <a:solidFill>
                  <a:srgbClr val="000000"/>
                </a:solidFill>
                <a:latin typeface="+mn-lt"/>
                <a:ea typeface="+mn-ea"/>
                <a:cs typeface="+mn-cs"/>
                <a:sym typeface="Helvetica"/>
              </a:defRPr>
            </a:pPr>
            <a:r>
              <a:t>by St. Francis of Assisi (1224 A.D.)</a:t>
            </a:r>
          </a:p>
          <a:p>
            <a:pPr defTabSz="457200">
              <a:defRPr sz="3000" b="1">
                <a:solidFill>
                  <a:srgbClr val="000000"/>
                </a:solidFill>
                <a:latin typeface="+mn-lt"/>
                <a:ea typeface="+mn-ea"/>
                <a:cs typeface="+mn-cs"/>
                <a:sym typeface="Helvetica"/>
              </a:defRPr>
            </a:pPr>
            <a:endParaRPr/>
          </a:p>
          <a:p>
            <a:pPr defTabSz="457200">
              <a:defRPr sz="3000">
                <a:solidFill>
                  <a:srgbClr val="000000"/>
                </a:solidFill>
                <a:latin typeface="+mn-lt"/>
                <a:ea typeface="+mn-ea"/>
                <a:cs typeface="+mn-cs"/>
                <a:sym typeface="Helvetica"/>
              </a:defRPr>
            </a:pPr>
            <a:r>
              <a:t>Praised be you, my Lord, with all your creatures,</a:t>
            </a:r>
          </a:p>
          <a:p>
            <a:pPr defTabSz="457200">
              <a:defRPr sz="3000">
                <a:solidFill>
                  <a:srgbClr val="000000"/>
                </a:solidFill>
                <a:latin typeface="+mn-lt"/>
                <a:ea typeface="+mn-ea"/>
                <a:cs typeface="+mn-cs"/>
                <a:sym typeface="Helvetica"/>
              </a:defRPr>
            </a:pPr>
            <a:r>
              <a:t>Especially Sir </a:t>
            </a:r>
            <a:r>
              <a:rPr b="1"/>
              <a:t>Brother Sun</a:t>
            </a:r>
            <a:r>
              <a:t>,</a:t>
            </a:r>
          </a:p>
          <a:p>
            <a:pPr defTabSz="457200">
              <a:defRPr sz="3000">
                <a:solidFill>
                  <a:srgbClr val="000000"/>
                </a:solidFill>
                <a:latin typeface="+mn-lt"/>
                <a:ea typeface="+mn-ea"/>
                <a:cs typeface="+mn-cs"/>
                <a:sym typeface="Helvetica"/>
              </a:defRPr>
            </a:pPr>
            <a:r>
              <a:t>who is the day and through whom you give us light.</a:t>
            </a:r>
          </a:p>
          <a:p>
            <a:pPr defTabSz="457200">
              <a:defRPr sz="3000">
                <a:solidFill>
                  <a:srgbClr val="000000"/>
                </a:solidFill>
                <a:latin typeface="+mn-lt"/>
                <a:ea typeface="+mn-ea"/>
                <a:cs typeface="+mn-cs"/>
                <a:sym typeface="Helvetica"/>
              </a:defRPr>
            </a:pPr>
            <a:r>
              <a:t>And he is beautiful and radiant with great splendour;</a:t>
            </a:r>
          </a:p>
          <a:p>
            <a:pPr defTabSz="457200">
              <a:defRPr sz="3000">
                <a:solidFill>
                  <a:srgbClr val="000000"/>
                </a:solidFill>
                <a:latin typeface="+mn-lt"/>
                <a:ea typeface="+mn-ea"/>
                <a:cs typeface="+mn-cs"/>
                <a:sym typeface="Helvetica"/>
              </a:defRPr>
            </a:pPr>
            <a:r>
              <a:t>and bears a likeness of you, Most High.</a:t>
            </a:r>
          </a:p>
          <a:p>
            <a:pPr defTabSz="457200">
              <a:defRPr sz="3000">
                <a:solidFill>
                  <a:srgbClr val="000000"/>
                </a:solidFill>
                <a:latin typeface="+mn-lt"/>
                <a:ea typeface="+mn-ea"/>
                <a:cs typeface="+mn-cs"/>
                <a:sym typeface="Helvetica"/>
              </a:defRPr>
            </a:pPr>
            <a:endParaRPr/>
          </a:p>
          <a:p>
            <a:pPr defTabSz="457200">
              <a:defRPr sz="3000">
                <a:solidFill>
                  <a:srgbClr val="000000"/>
                </a:solidFill>
                <a:latin typeface="+mn-lt"/>
                <a:ea typeface="+mn-ea"/>
                <a:cs typeface="+mn-cs"/>
                <a:sym typeface="Helvetica"/>
              </a:defRPr>
            </a:pPr>
            <a:r>
              <a:t>Praised be you, my Lord, through </a:t>
            </a:r>
            <a:r>
              <a:rPr b="1"/>
              <a:t>Sister Moon</a:t>
            </a:r>
            <a:r>
              <a:t> and the stars,</a:t>
            </a:r>
          </a:p>
          <a:p>
            <a:pPr defTabSz="457200">
              <a:defRPr sz="3000">
                <a:solidFill>
                  <a:srgbClr val="000000"/>
                </a:solidFill>
                <a:latin typeface="+mn-lt"/>
                <a:ea typeface="+mn-ea"/>
                <a:cs typeface="+mn-cs"/>
                <a:sym typeface="Helvetica"/>
              </a:defRPr>
            </a:pPr>
            <a:r>
              <a:t>in heaven you formed them clear and precious and beautiful.</a:t>
            </a:r>
          </a:p>
          <a:p>
            <a:pPr defTabSz="457200">
              <a:defRPr sz="3000">
                <a:solidFill>
                  <a:srgbClr val="000000"/>
                </a:solidFill>
                <a:latin typeface="+mn-lt"/>
                <a:ea typeface="+mn-ea"/>
                <a:cs typeface="+mn-cs"/>
                <a:sym typeface="Helvetica"/>
              </a:defRPr>
            </a:pPr>
            <a:endParaRPr/>
          </a:p>
          <a:p>
            <a:pPr defTabSz="457200">
              <a:defRPr sz="3000">
                <a:solidFill>
                  <a:srgbClr val="000000"/>
                </a:solidFill>
                <a:latin typeface="+mn-lt"/>
                <a:ea typeface="+mn-ea"/>
                <a:cs typeface="+mn-cs"/>
                <a:sym typeface="Helvetica"/>
              </a:defRPr>
            </a:pPr>
            <a:r>
              <a:t>Praised be you, my Lord, through </a:t>
            </a:r>
            <a:r>
              <a:rPr b="1"/>
              <a:t>Brother Wind</a:t>
            </a:r>
            <a:r>
              <a:t>,</a:t>
            </a:r>
          </a:p>
          <a:p>
            <a:pPr defTabSz="457200">
              <a:defRPr sz="3000">
                <a:solidFill>
                  <a:srgbClr val="000000"/>
                </a:solidFill>
                <a:latin typeface="+mn-lt"/>
                <a:ea typeface="+mn-ea"/>
                <a:cs typeface="+mn-cs"/>
                <a:sym typeface="Helvetica"/>
              </a:defRPr>
            </a:pPr>
            <a:r>
              <a:t>and through </a:t>
            </a:r>
            <a:r>
              <a:rPr b="1"/>
              <a:t>[Brother] Air</a:t>
            </a:r>
            <a:r>
              <a:t>, cloudy and serene, and every kind of weather</a:t>
            </a:r>
          </a:p>
          <a:p>
            <a:pPr defTabSz="457200">
              <a:defRPr sz="3000">
                <a:solidFill>
                  <a:srgbClr val="000000"/>
                </a:solidFill>
                <a:latin typeface="+mn-lt"/>
                <a:ea typeface="+mn-ea"/>
                <a:cs typeface="+mn-cs"/>
                <a:sym typeface="Helvetica"/>
              </a:defRPr>
            </a:pPr>
            <a:r>
              <a:t>through whom you give sustenance to your creatures.</a:t>
            </a:r>
          </a:p>
          <a:p>
            <a:pPr defTabSz="457200">
              <a:defRPr sz="3000">
                <a:solidFill>
                  <a:srgbClr val="000000"/>
                </a:solidFill>
                <a:latin typeface="+mn-lt"/>
                <a:ea typeface="+mn-ea"/>
                <a:cs typeface="+mn-cs"/>
                <a:sym typeface="Helvetica"/>
              </a:defRPr>
            </a:pPr>
            <a:endParaRPr/>
          </a:p>
          <a:p>
            <a:pPr defTabSz="457200">
              <a:defRPr sz="3000">
                <a:solidFill>
                  <a:srgbClr val="000000"/>
                </a:solidFill>
                <a:latin typeface="+mn-lt"/>
                <a:ea typeface="+mn-ea"/>
                <a:cs typeface="+mn-cs"/>
                <a:sym typeface="Helvetica"/>
              </a:defRPr>
            </a:pPr>
            <a:r>
              <a:t>Praised be you, my Lord, through </a:t>
            </a:r>
            <a:r>
              <a:rPr b="1"/>
              <a:t>Sister Water</a:t>
            </a:r>
            <a:r>
              <a:t>,</a:t>
            </a:r>
          </a:p>
          <a:p>
            <a:pPr defTabSz="457200">
              <a:defRPr sz="3000">
                <a:solidFill>
                  <a:srgbClr val="000000"/>
                </a:solidFill>
                <a:latin typeface="+mn-lt"/>
                <a:ea typeface="+mn-ea"/>
                <a:cs typeface="+mn-cs"/>
                <a:sym typeface="Helvetica"/>
              </a:defRPr>
            </a:pPr>
            <a:r>
              <a:t>who is very useful and humble and precious and chaste.</a:t>
            </a:r>
          </a:p>
          <a:p>
            <a:pPr defTabSz="457200">
              <a:defRPr sz="3000">
                <a:solidFill>
                  <a:srgbClr val="000000"/>
                </a:solidFill>
                <a:latin typeface="+mn-lt"/>
                <a:ea typeface="+mn-ea"/>
                <a:cs typeface="+mn-cs"/>
                <a:sym typeface="Helvetica"/>
              </a:defRPr>
            </a:pPr>
            <a:endParaRPr/>
          </a:p>
          <a:p>
            <a:pPr defTabSz="457200">
              <a:defRPr sz="3000">
                <a:solidFill>
                  <a:srgbClr val="000000"/>
                </a:solidFill>
                <a:latin typeface="+mn-lt"/>
                <a:ea typeface="+mn-ea"/>
                <a:cs typeface="+mn-cs"/>
                <a:sym typeface="Helvetica"/>
              </a:defRPr>
            </a:pPr>
            <a:r>
              <a:t>Praised be you, my Lord, through </a:t>
            </a:r>
            <a:r>
              <a:rPr b="1"/>
              <a:t>Brother Fire</a:t>
            </a:r>
            <a:r>
              <a:t>,</a:t>
            </a:r>
          </a:p>
          <a:p>
            <a:pPr defTabSz="457200">
              <a:defRPr sz="3000">
                <a:solidFill>
                  <a:srgbClr val="000000"/>
                </a:solidFill>
                <a:latin typeface="+mn-lt"/>
                <a:ea typeface="+mn-ea"/>
                <a:cs typeface="+mn-cs"/>
                <a:sym typeface="Helvetica"/>
              </a:defRPr>
            </a:pPr>
            <a:r>
              <a:t>Through whom you light the night,</a:t>
            </a:r>
          </a:p>
          <a:p>
            <a:pPr defTabSz="457200">
              <a:defRPr sz="3000">
                <a:solidFill>
                  <a:srgbClr val="000000"/>
                </a:solidFill>
                <a:latin typeface="+mn-lt"/>
                <a:ea typeface="+mn-ea"/>
                <a:cs typeface="+mn-cs"/>
                <a:sym typeface="Helvetica"/>
              </a:defRPr>
            </a:pPr>
            <a:r>
              <a:t>and he is beautiful and playful and robust and strong. </a:t>
            </a:r>
          </a:p>
          <a:p>
            <a:pPr defTabSz="457200">
              <a:defRPr sz="3000">
                <a:solidFill>
                  <a:srgbClr val="000000"/>
                </a:solidFill>
                <a:latin typeface="+mn-lt"/>
                <a:ea typeface="+mn-ea"/>
                <a:cs typeface="+mn-cs"/>
                <a:sym typeface="Helvetica"/>
              </a:defRPr>
            </a:pPr>
            <a:endParaRPr/>
          </a:p>
          <a:p>
            <a:pPr defTabSz="457200">
              <a:defRPr sz="3000">
                <a:solidFill>
                  <a:srgbClr val="000000"/>
                </a:solidFill>
                <a:latin typeface="+mn-lt"/>
                <a:ea typeface="+mn-ea"/>
                <a:cs typeface="+mn-cs"/>
                <a:sym typeface="Helvetica"/>
              </a:defRPr>
            </a:pPr>
            <a:r>
              <a:t>Praise be to you, my Lord, through our </a:t>
            </a:r>
            <a:r>
              <a:rPr b="1"/>
              <a:t>Sister Mother Earth</a:t>
            </a:r>
            <a:r>
              <a:t>, </a:t>
            </a:r>
          </a:p>
          <a:p>
            <a:pPr defTabSz="457200">
              <a:defRPr sz="3000">
                <a:solidFill>
                  <a:srgbClr val="000000"/>
                </a:solidFill>
                <a:latin typeface="+mn-lt"/>
                <a:ea typeface="+mn-ea"/>
                <a:cs typeface="+mn-cs"/>
                <a:sym typeface="Helvetica"/>
              </a:defRPr>
            </a:pPr>
            <a:r>
              <a:t>who sustains and governs us,</a:t>
            </a:r>
          </a:p>
          <a:p>
            <a:pPr defTabSz="457200">
              <a:defRPr sz="3000">
                <a:solidFill>
                  <a:srgbClr val="000000"/>
                </a:solidFill>
                <a:latin typeface="+mn-lt"/>
                <a:ea typeface="+mn-ea"/>
                <a:cs typeface="+mn-cs"/>
                <a:sym typeface="Helvetica"/>
              </a:defRPr>
            </a:pPr>
            <a:r>
              <a:t>and you produces various fruit with coloured flowers and herbs.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Laudato Si’…"/>
          <p:cNvSpPr txBox="1">
            <a:spLocks noGrp="1"/>
          </p:cNvSpPr>
          <p:nvPr>
            <p:ph type="ctrTitle"/>
          </p:nvPr>
        </p:nvSpPr>
        <p:spPr>
          <a:xfrm>
            <a:off x="2291270" y="2456007"/>
            <a:ext cx="20243802" cy="5003802"/>
          </a:xfrm>
          <a:prstGeom prst="rect">
            <a:avLst/>
          </a:prstGeom>
        </p:spPr>
        <p:txBody>
          <a:bodyPr/>
          <a:lstStyle/>
          <a:p>
            <a:pPr>
              <a:defRPr sz="15000"/>
            </a:pPr>
            <a:r>
              <a:t>Laudato Si’</a:t>
            </a:r>
          </a:p>
          <a:p>
            <a:pPr>
              <a:defRPr sz="3900"/>
            </a:pPr>
            <a:r>
              <a:t>(Encyclical Letter)</a:t>
            </a:r>
          </a:p>
        </p:txBody>
      </p:sp>
      <p:sp>
        <p:nvSpPr>
          <p:cNvPr id="124" name="On Care for Our Common Home…"/>
          <p:cNvSpPr txBox="1">
            <a:spLocks noGrp="1"/>
          </p:cNvSpPr>
          <p:nvPr>
            <p:ph type="subTitle" sz="quarter" idx="1"/>
          </p:nvPr>
        </p:nvSpPr>
        <p:spPr>
          <a:xfrm>
            <a:off x="2070100" y="7956308"/>
            <a:ext cx="20243800" cy="3149601"/>
          </a:xfrm>
          <a:prstGeom prst="rect">
            <a:avLst/>
          </a:prstGeom>
        </p:spPr>
        <p:txBody>
          <a:bodyPr/>
          <a:lstStyle/>
          <a:p>
            <a:pPr defTabSz="293052">
              <a:defRPr sz="3550"/>
            </a:pPr>
            <a:r>
              <a:t>On Care for Our Common Home</a:t>
            </a:r>
          </a:p>
          <a:p>
            <a:pPr defTabSz="293052">
              <a:defRPr sz="3550"/>
            </a:pPr>
            <a:r>
              <a:t>Pope Francis May 24, 2015</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The Praise Verses"/>
          <p:cNvSpPr txBox="1">
            <a:spLocks noGrp="1"/>
          </p:cNvSpPr>
          <p:nvPr>
            <p:ph type="title"/>
          </p:nvPr>
        </p:nvSpPr>
        <p:spPr>
          <a:prstGeom prst="rect">
            <a:avLst/>
          </a:prstGeom>
        </p:spPr>
        <p:txBody>
          <a:bodyPr/>
          <a:lstStyle>
            <a:lvl1pPr>
              <a:defRPr sz="12600"/>
            </a:lvl1pPr>
          </a:lstStyle>
          <a:p>
            <a:r>
              <a:t>The Praise Verses</a:t>
            </a:r>
          </a:p>
        </p:txBody>
      </p:sp>
      <p:sp>
        <p:nvSpPr>
          <p:cNvPr id="176" name="Praised be you, my Lord, through Brother Air.   x10…"/>
          <p:cNvSpPr txBox="1">
            <a:spLocks noGrp="1"/>
          </p:cNvSpPr>
          <p:nvPr>
            <p:ph type="body" idx="1"/>
          </p:nvPr>
        </p:nvSpPr>
        <p:spPr>
          <a:xfrm>
            <a:off x="2070100" y="3410032"/>
            <a:ext cx="20243800" cy="8039101"/>
          </a:xfrm>
          <a:prstGeom prst="rect">
            <a:avLst/>
          </a:prstGeom>
        </p:spPr>
        <p:txBody>
          <a:bodyPr/>
          <a:lstStyle/>
          <a:p>
            <a:pPr>
              <a:buBlip>
                <a:blip r:embed="rId2"/>
              </a:buBlip>
            </a:pPr>
            <a:r>
              <a:t>Praised be you, my Lord, through Brother Air.   x10</a:t>
            </a:r>
          </a:p>
          <a:p>
            <a:pPr>
              <a:buBlip>
                <a:blip r:embed="rId2"/>
              </a:buBlip>
            </a:pPr>
            <a:r>
              <a:t>Praised be you, my Lord, through Sister Water.    x10</a:t>
            </a:r>
          </a:p>
          <a:p>
            <a:pPr>
              <a:buBlip>
                <a:blip r:embed="rId2"/>
              </a:buBlip>
            </a:pPr>
            <a:r>
              <a:t>Praised be you, my Lord, through Brother Fire.    x10</a:t>
            </a:r>
          </a:p>
          <a:p>
            <a:pPr>
              <a:buBlip>
                <a:blip r:embed="rId2"/>
              </a:buBlip>
            </a:pPr>
            <a:r>
              <a:t>Praised be you, my Lord, through Sister Mother Earth.     x10</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IMG_3968.jpeg" descr="IMG_3968.jpeg"/>
          <p:cNvPicPr>
            <a:picLocks noGrp="1" noChangeAspect="1"/>
          </p:cNvPicPr>
          <p:nvPr>
            <p:ph type="pic" idx="21"/>
          </p:nvPr>
        </p:nvPicPr>
        <p:blipFill>
          <a:blip r:embed="rId2"/>
          <a:srcRect t="12500" b="12500"/>
          <a:stretch>
            <a:fillRect/>
          </a:stretch>
        </p:blipFill>
        <p:spPr>
          <a:xfrm>
            <a:off x="-636" y="0"/>
            <a:ext cx="24384002" cy="13716000"/>
          </a:xfrm>
          <a:prstGeom prst="rect">
            <a:avLst/>
          </a:prstGeom>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G_0728.jpeg" descr="IMG_0728.jpeg"/>
          <p:cNvPicPr>
            <a:picLocks noChangeAspect="1"/>
          </p:cNvPicPr>
          <p:nvPr/>
        </p:nvPicPr>
        <p:blipFill>
          <a:blip r:embed="rId2"/>
          <a:stretch>
            <a:fillRect/>
          </a:stretch>
        </p:blipFill>
        <p:spPr>
          <a:xfrm>
            <a:off x="861709" y="2239059"/>
            <a:ext cx="12359509" cy="9237882"/>
          </a:xfrm>
          <a:prstGeom prst="rect">
            <a:avLst/>
          </a:prstGeom>
          <a:ln w="12700">
            <a:miter lim="400000"/>
          </a:ln>
        </p:spPr>
      </p:pic>
      <p:sp>
        <p:nvSpPr>
          <p:cNvPr id="181" name="A prayer for our earth…"/>
          <p:cNvSpPr txBox="1"/>
          <p:nvPr/>
        </p:nvSpPr>
        <p:spPr>
          <a:xfrm>
            <a:off x="13809594" y="850900"/>
            <a:ext cx="9207681" cy="1160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p>
            <a:pPr algn="l" defTabSz="457200">
              <a:defRPr sz="3500" b="1">
                <a:solidFill>
                  <a:srgbClr val="000000"/>
                </a:solidFill>
                <a:latin typeface="+mn-lt"/>
                <a:ea typeface="+mn-ea"/>
                <a:cs typeface="+mn-cs"/>
                <a:sym typeface="Helvetica"/>
              </a:defRPr>
            </a:pPr>
            <a:r>
              <a:t>A prayer for our earth</a:t>
            </a:r>
          </a:p>
          <a:p>
            <a:pPr algn="l" defTabSz="457200">
              <a:defRPr sz="2700">
                <a:solidFill>
                  <a:srgbClr val="000000"/>
                </a:solidFill>
                <a:latin typeface="+mn-lt"/>
                <a:ea typeface="+mn-ea"/>
                <a:cs typeface="+mn-cs"/>
                <a:sym typeface="Helvetica"/>
              </a:defRPr>
            </a:pPr>
            <a:endParaRPr/>
          </a:p>
          <a:p>
            <a:pPr algn="l" defTabSz="457200">
              <a:defRPr sz="2700">
                <a:solidFill>
                  <a:srgbClr val="000000"/>
                </a:solidFill>
                <a:latin typeface="+mn-lt"/>
                <a:ea typeface="+mn-ea"/>
                <a:cs typeface="+mn-cs"/>
                <a:sym typeface="Helvetica"/>
              </a:defRPr>
            </a:pPr>
            <a:r>
              <a:t>All-powerful God, you are present in the whole universe</a:t>
            </a:r>
          </a:p>
          <a:p>
            <a:pPr algn="l" defTabSz="457200">
              <a:defRPr sz="2700">
                <a:solidFill>
                  <a:srgbClr val="000000"/>
                </a:solidFill>
                <a:latin typeface="+mn-lt"/>
                <a:ea typeface="+mn-ea"/>
                <a:cs typeface="+mn-cs"/>
                <a:sym typeface="Helvetica"/>
              </a:defRPr>
            </a:pPr>
            <a:r>
              <a:t>and in the smallest of your creatures.</a:t>
            </a:r>
          </a:p>
          <a:p>
            <a:pPr algn="l" defTabSz="457200">
              <a:defRPr sz="2700">
                <a:solidFill>
                  <a:srgbClr val="000000"/>
                </a:solidFill>
                <a:latin typeface="+mn-lt"/>
                <a:ea typeface="+mn-ea"/>
                <a:cs typeface="+mn-cs"/>
                <a:sym typeface="Helvetica"/>
              </a:defRPr>
            </a:pPr>
            <a:r>
              <a:t>You embrace with your tenderness all that exists.</a:t>
            </a:r>
          </a:p>
          <a:p>
            <a:pPr algn="l" defTabSz="457200">
              <a:defRPr sz="2700">
                <a:solidFill>
                  <a:srgbClr val="000000"/>
                </a:solidFill>
                <a:latin typeface="+mn-lt"/>
                <a:ea typeface="+mn-ea"/>
                <a:cs typeface="+mn-cs"/>
                <a:sym typeface="Helvetica"/>
              </a:defRPr>
            </a:pPr>
            <a:r>
              <a:t>Pour out upon us the power of you love,</a:t>
            </a:r>
          </a:p>
          <a:p>
            <a:pPr algn="l" defTabSz="457200">
              <a:defRPr sz="2700">
                <a:solidFill>
                  <a:srgbClr val="000000"/>
                </a:solidFill>
                <a:latin typeface="+mn-lt"/>
                <a:ea typeface="+mn-ea"/>
                <a:cs typeface="+mn-cs"/>
                <a:sym typeface="Helvetica"/>
              </a:defRPr>
            </a:pPr>
            <a:r>
              <a:t>that we may protect life and beauty.</a:t>
            </a:r>
          </a:p>
          <a:p>
            <a:pPr algn="l" defTabSz="457200">
              <a:defRPr sz="2700">
                <a:solidFill>
                  <a:srgbClr val="000000"/>
                </a:solidFill>
                <a:latin typeface="+mn-lt"/>
                <a:ea typeface="+mn-ea"/>
                <a:cs typeface="+mn-cs"/>
                <a:sym typeface="Helvetica"/>
              </a:defRPr>
            </a:pPr>
            <a:r>
              <a:t>Fill us with peace, that we may live</a:t>
            </a:r>
          </a:p>
          <a:p>
            <a:pPr algn="l" defTabSz="457200">
              <a:defRPr sz="2700">
                <a:solidFill>
                  <a:srgbClr val="000000"/>
                </a:solidFill>
                <a:latin typeface="+mn-lt"/>
                <a:ea typeface="+mn-ea"/>
                <a:cs typeface="+mn-cs"/>
                <a:sym typeface="Helvetica"/>
              </a:defRPr>
            </a:pPr>
            <a:r>
              <a:t>as brothers and sisters, harming no one.</a:t>
            </a:r>
          </a:p>
          <a:p>
            <a:pPr algn="l" defTabSz="457200">
              <a:defRPr sz="2700">
                <a:solidFill>
                  <a:srgbClr val="000000"/>
                </a:solidFill>
                <a:latin typeface="+mn-lt"/>
                <a:ea typeface="+mn-ea"/>
                <a:cs typeface="+mn-cs"/>
                <a:sym typeface="Helvetica"/>
              </a:defRPr>
            </a:pPr>
            <a:r>
              <a:t>O God of the poor,</a:t>
            </a:r>
          </a:p>
          <a:p>
            <a:pPr algn="l" defTabSz="457200">
              <a:defRPr sz="2700">
                <a:solidFill>
                  <a:srgbClr val="000000"/>
                </a:solidFill>
                <a:latin typeface="+mn-lt"/>
                <a:ea typeface="+mn-ea"/>
                <a:cs typeface="+mn-cs"/>
                <a:sym typeface="Helvetica"/>
              </a:defRPr>
            </a:pPr>
            <a:r>
              <a:t>help us to rescue the abandoned and forgotten of this earth,</a:t>
            </a:r>
          </a:p>
          <a:p>
            <a:pPr algn="l" defTabSz="457200">
              <a:defRPr sz="2700">
                <a:solidFill>
                  <a:srgbClr val="000000"/>
                </a:solidFill>
                <a:latin typeface="+mn-lt"/>
                <a:ea typeface="+mn-ea"/>
                <a:cs typeface="+mn-cs"/>
                <a:sym typeface="Helvetica"/>
              </a:defRPr>
            </a:pPr>
            <a:r>
              <a:t>so precious in your eyes.</a:t>
            </a:r>
          </a:p>
          <a:p>
            <a:pPr algn="l" defTabSz="457200">
              <a:defRPr sz="2700">
                <a:solidFill>
                  <a:srgbClr val="000000"/>
                </a:solidFill>
                <a:latin typeface="+mn-lt"/>
                <a:ea typeface="+mn-ea"/>
                <a:cs typeface="+mn-cs"/>
                <a:sym typeface="Helvetica"/>
              </a:defRPr>
            </a:pPr>
            <a:r>
              <a:t>Bring healing to our lives,</a:t>
            </a:r>
          </a:p>
          <a:p>
            <a:pPr algn="l" defTabSz="457200">
              <a:defRPr sz="2700">
                <a:solidFill>
                  <a:srgbClr val="000000"/>
                </a:solidFill>
                <a:latin typeface="+mn-lt"/>
                <a:ea typeface="+mn-ea"/>
                <a:cs typeface="+mn-cs"/>
                <a:sym typeface="Helvetica"/>
              </a:defRPr>
            </a:pPr>
            <a:r>
              <a:t>that we may protect the world and not prey on it,</a:t>
            </a:r>
          </a:p>
          <a:p>
            <a:pPr algn="l" defTabSz="457200">
              <a:defRPr sz="2700">
                <a:solidFill>
                  <a:srgbClr val="000000"/>
                </a:solidFill>
                <a:latin typeface="+mn-lt"/>
                <a:ea typeface="+mn-ea"/>
                <a:cs typeface="+mn-cs"/>
                <a:sym typeface="Helvetica"/>
              </a:defRPr>
            </a:pPr>
            <a:r>
              <a:t>that we may sow beauty, not pollution and destruction.</a:t>
            </a:r>
          </a:p>
          <a:p>
            <a:pPr algn="l" defTabSz="457200">
              <a:defRPr sz="2700">
                <a:solidFill>
                  <a:srgbClr val="000000"/>
                </a:solidFill>
                <a:latin typeface="+mn-lt"/>
                <a:ea typeface="+mn-ea"/>
                <a:cs typeface="+mn-cs"/>
                <a:sym typeface="Helvetica"/>
              </a:defRPr>
            </a:pPr>
            <a:r>
              <a:t>Touch the hearts</a:t>
            </a:r>
          </a:p>
          <a:p>
            <a:pPr algn="l" defTabSz="457200">
              <a:defRPr sz="2700">
                <a:solidFill>
                  <a:srgbClr val="000000"/>
                </a:solidFill>
                <a:latin typeface="+mn-lt"/>
                <a:ea typeface="+mn-ea"/>
                <a:cs typeface="+mn-cs"/>
                <a:sym typeface="Helvetica"/>
              </a:defRPr>
            </a:pPr>
            <a:r>
              <a:t>of those who look only for gain </a:t>
            </a:r>
          </a:p>
          <a:p>
            <a:pPr algn="l" defTabSz="457200">
              <a:defRPr sz="2700">
                <a:solidFill>
                  <a:srgbClr val="000000"/>
                </a:solidFill>
                <a:latin typeface="+mn-lt"/>
                <a:ea typeface="+mn-ea"/>
                <a:cs typeface="+mn-cs"/>
                <a:sym typeface="Helvetica"/>
              </a:defRPr>
            </a:pPr>
            <a:r>
              <a:t>at the expense of the poor and the earth.</a:t>
            </a:r>
          </a:p>
          <a:p>
            <a:pPr algn="l" defTabSz="457200">
              <a:defRPr sz="2700">
                <a:solidFill>
                  <a:srgbClr val="000000"/>
                </a:solidFill>
                <a:latin typeface="+mn-lt"/>
                <a:ea typeface="+mn-ea"/>
                <a:cs typeface="+mn-cs"/>
                <a:sym typeface="Helvetica"/>
              </a:defRPr>
            </a:pPr>
            <a:r>
              <a:t>Teach us to discover the worth of each thing,</a:t>
            </a:r>
          </a:p>
          <a:p>
            <a:pPr algn="l" defTabSz="457200">
              <a:defRPr sz="2700">
                <a:solidFill>
                  <a:srgbClr val="000000"/>
                </a:solidFill>
                <a:latin typeface="+mn-lt"/>
                <a:ea typeface="+mn-ea"/>
                <a:cs typeface="+mn-cs"/>
                <a:sym typeface="Helvetica"/>
              </a:defRPr>
            </a:pPr>
            <a:r>
              <a:t>to be filled with awe and contemplation,</a:t>
            </a:r>
          </a:p>
          <a:p>
            <a:pPr algn="l" defTabSz="457200">
              <a:defRPr sz="2700">
                <a:solidFill>
                  <a:srgbClr val="000000"/>
                </a:solidFill>
                <a:latin typeface="+mn-lt"/>
                <a:ea typeface="+mn-ea"/>
                <a:cs typeface="+mn-cs"/>
                <a:sym typeface="Helvetica"/>
              </a:defRPr>
            </a:pPr>
            <a:r>
              <a:t>to recognize that we are profoundly united </a:t>
            </a:r>
          </a:p>
          <a:p>
            <a:pPr algn="l" defTabSz="457200">
              <a:defRPr sz="2700">
                <a:solidFill>
                  <a:srgbClr val="000000"/>
                </a:solidFill>
                <a:latin typeface="+mn-lt"/>
                <a:ea typeface="+mn-ea"/>
                <a:cs typeface="+mn-cs"/>
                <a:sym typeface="Helvetica"/>
              </a:defRPr>
            </a:pPr>
            <a:r>
              <a:t>with every creature </a:t>
            </a:r>
          </a:p>
          <a:p>
            <a:pPr algn="l" defTabSz="457200">
              <a:defRPr sz="2700">
                <a:solidFill>
                  <a:srgbClr val="000000"/>
                </a:solidFill>
                <a:latin typeface="+mn-lt"/>
                <a:ea typeface="+mn-ea"/>
                <a:cs typeface="+mn-cs"/>
                <a:sym typeface="Helvetica"/>
              </a:defRPr>
            </a:pPr>
            <a:r>
              <a:t>as we journey towards your infinite light.</a:t>
            </a:r>
          </a:p>
          <a:p>
            <a:pPr algn="l" defTabSz="457200">
              <a:defRPr sz="2700">
                <a:solidFill>
                  <a:srgbClr val="000000"/>
                </a:solidFill>
                <a:latin typeface="+mn-lt"/>
                <a:ea typeface="+mn-ea"/>
                <a:cs typeface="+mn-cs"/>
                <a:sym typeface="Helvetica"/>
              </a:defRPr>
            </a:pPr>
            <a:r>
              <a:t>We thank you for being with us each day.</a:t>
            </a:r>
          </a:p>
          <a:p>
            <a:pPr algn="l" defTabSz="457200">
              <a:defRPr sz="2700">
                <a:solidFill>
                  <a:srgbClr val="000000"/>
                </a:solidFill>
                <a:latin typeface="+mn-lt"/>
                <a:ea typeface="+mn-ea"/>
                <a:cs typeface="+mn-cs"/>
                <a:sym typeface="Helvetica"/>
              </a:defRPr>
            </a:pPr>
            <a:r>
              <a:t>Encourage us, we pray, in our struggle</a:t>
            </a:r>
          </a:p>
          <a:p>
            <a:pPr algn="l" defTabSz="457200">
              <a:defRPr sz="2700">
                <a:solidFill>
                  <a:srgbClr val="000000"/>
                </a:solidFill>
                <a:latin typeface="+mn-lt"/>
                <a:ea typeface="+mn-ea"/>
                <a:cs typeface="+mn-cs"/>
                <a:sym typeface="Helvetica"/>
              </a:defRPr>
            </a:pPr>
            <a:r>
              <a:t>for justice, love and peace.</a:t>
            </a:r>
          </a:p>
          <a:p>
            <a:pPr algn="l" defTabSz="457200">
              <a:defRPr sz="2700">
                <a:solidFill>
                  <a:srgbClr val="000000"/>
                </a:solidFill>
                <a:latin typeface="+mn-lt"/>
                <a:ea typeface="+mn-ea"/>
                <a:cs typeface="+mn-cs"/>
                <a:sym typeface="Helvetica"/>
              </a:defRPr>
            </a:pPr>
            <a:endParaRPr/>
          </a:p>
          <a:p>
            <a:pPr lvl="4" algn="l" defTabSz="457200">
              <a:defRPr sz="2700">
                <a:solidFill>
                  <a:srgbClr val="000000"/>
                </a:solidFill>
                <a:latin typeface="+mn-lt"/>
                <a:ea typeface="+mn-ea"/>
                <a:cs typeface="+mn-cs"/>
                <a:sym typeface="Helvetica"/>
              </a:defRPr>
            </a:pPr>
            <a:r>
              <a:t>				                                 Pope Francis Laudato Si’</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IMG_0735.jpeg" descr="IMG_0735.jpeg"/>
          <p:cNvPicPr>
            <a:picLocks noGrp="1" noChangeAspect="1"/>
          </p:cNvPicPr>
          <p:nvPr>
            <p:ph type="pic" idx="21"/>
          </p:nvPr>
        </p:nvPicPr>
        <p:blipFill>
          <a:blip r:embed="rId2"/>
          <a:srcRect/>
          <a:stretch>
            <a:fillRect/>
          </a:stretch>
        </p:blipFill>
        <p:spPr>
          <a:xfrm>
            <a:off x="12763499" y="3924300"/>
            <a:ext cx="9893301" cy="8674101"/>
          </a:xfrm>
          <a:prstGeom prst="rect">
            <a:avLst/>
          </a:prstGeom>
        </p:spPr>
      </p:pic>
      <p:sp>
        <p:nvSpPr>
          <p:cNvPr id="184" name="An Invitation!!!"/>
          <p:cNvSpPr txBox="1">
            <a:spLocks noGrp="1"/>
          </p:cNvSpPr>
          <p:nvPr>
            <p:ph type="title"/>
          </p:nvPr>
        </p:nvSpPr>
        <p:spPr>
          <a:prstGeom prst="rect">
            <a:avLst/>
          </a:prstGeom>
        </p:spPr>
        <p:txBody>
          <a:bodyPr/>
          <a:lstStyle>
            <a:lvl1pPr>
              <a:defRPr sz="14600"/>
            </a:lvl1pPr>
          </a:lstStyle>
          <a:p>
            <a:r>
              <a:t>An Invitation!!!</a:t>
            </a:r>
          </a:p>
        </p:txBody>
      </p:sp>
      <p:sp>
        <p:nvSpPr>
          <p:cNvPr id="185" name="Pray for and with creation…"/>
          <p:cNvSpPr txBox="1">
            <a:spLocks noGrp="1"/>
          </p:cNvSpPr>
          <p:nvPr>
            <p:ph type="body" sz="half" idx="1"/>
          </p:nvPr>
        </p:nvSpPr>
        <p:spPr>
          <a:prstGeom prst="rect">
            <a:avLst/>
          </a:prstGeom>
        </p:spPr>
        <p:txBody>
          <a:bodyPr/>
          <a:lstStyle/>
          <a:p>
            <a:pPr>
              <a:buBlip>
                <a:blip r:embed="rId3"/>
              </a:buBlip>
              <a:defRPr sz="7000"/>
            </a:pPr>
            <a:r>
              <a:t>Pray for and with creation</a:t>
            </a:r>
          </a:p>
          <a:p>
            <a:pPr>
              <a:buBlip>
                <a:blip r:embed="rId3"/>
              </a:buBlip>
              <a:defRPr sz="7000"/>
            </a:pPr>
            <a:r>
              <a:t>Live more simply</a:t>
            </a:r>
          </a:p>
          <a:p>
            <a:pPr>
              <a:buBlip>
                <a:blip r:embed="rId3"/>
              </a:buBlip>
              <a:defRPr sz="7000"/>
            </a:pPr>
            <a:r>
              <a:t>Advocate to protect our common home.</a:t>
            </a:r>
          </a:p>
        </p:txBody>
      </p:sp>
      <p:sp>
        <p:nvSpPr>
          <p:cNvPr id="186" name="https://livelaudatosi.org/"/>
          <p:cNvSpPr txBox="1"/>
          <p:nvPr/>
        </p:nvSpPr>
        <p:spPr>
          <a:xfrm>
            <a:off x="8739185" y="12012405"/>
            <a:ext cx="3939903" cy="8575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2000" u="sng">
                <a:solidFill>
                  <a:srgbClr val="0000FF"/>
                </a:solidFill>
                <a:uFill>
                  <a:solidFill>
                    <a:srgbClr val="0000FF"/>
                  </a:solidFill>
                </a:uFill>
                <a:hlinkClick r:id="rId4"/>
              </a:defRPr>
            </a:lvl1pPr>
          </a:lstStyle>
          <a:p>
            <a:pPr>
              <a:defRPr u="none">
                <a:solidFill>
                  <a:srgbClr val="625B48"/>
                </a:solidFill>
                <a:uFillTx/>
              </a:defRPr>
            </a:pPr>
            <a:r>
              <a:rPr u="sng">
                <a:solidFill>
                  <a:srgbClr val="0000FF"/>
                </a:solidFill>
                <a:uFill>
                  <a:solidFill>
                    <a:srgbClr val="0000FF"/>
                  </a:solidFill>
                </a:uFill>
                <a:hlinkClick r:id="rId4"/>
              </a:rPr>
              <a:t>https://livelaudatosi.org/</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Introduction…"/>
          <p:cNvSpPr txBox="1">
            <a:spLocks noGrp="1"/>
          </p:cNvSpPr>
          <p:nvPr>
            <p:ph type="body" idx="1"/>
          </p:nvPr>
        </p:nvSpPr>
        <p:spPr>
          <a:prstGeom prst="rect">
            <a:avLst/>
          </a:prstGeom>
        </p:spPr>
        <p:txBody>
          <a:bodyPr/>
          <a:lstStyle/>
          <a:p>
            <a:pPr>
              <a:buBlip>
                <a:blip r:embed="rId2"/>
              </a:buBlip>
              <a:defRPr b="1"/>
            </a:pPr>
            <a:r>
              <a:t>Introduction</a:t>
            </a:r>
          </a:p>
          <a:p>
            <a:pPr marL="731921" lvl="1" indent="-350921">
              <a:buSzPct val="100000"/>
              <a:buChar char="•"/>
              <a:defRPr sz="3500" b="1"/>
            </a:pPr>
            <a:r>
              <a:t>Nothing in this world is indifferent to us</a:t>
            </a:r>
          </a:p>
          <a:p>
            <a:pPr marL="731921" lvl="1" indent="-350921">
              <a:buSzPct val="100000"/>
              <a:buChar char="•"/>
              <a:defRPr sz="3500" b="1"/>
            </a:pPr>
            <a:r>
              <a:t>United by the same concern</a:t>
            </a:r>
          </a:p>
          <a:p>
            <a:pPr marL="731921" lvl="1" indent="-350921">
              <a:buSzPct val="100000"/>
              <a:buChar char="•"/>
              <a:defRPr sz="3500" b="1"/>
            </a:pPr>
            <a:r>
              <a:t>St. Francis of Assisi</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Chapter 1 - What is Happening to Our Common Home…"/>
          <p:cNvSpPr txBox="1">
            <a:spLocks noGrp="1"/>
          </p:cNvSpPr>
          <p:nvPr>
            <p:ph type="body" idx="1"/>
          </p:nvPr>
        </p:nvSpPr>
        <p:spPr>
          <a:prstGeom prst="rect">
            <a:avLst/>
          </a:prstGeom>
        </p:spPr>
        <p:txBody>
          <a:bodyPr/>
          <a:lstStyle/>
          <a:p>
            <a:pPr>
              <a:buBlip>
                <a:blip r:embed="rId2"/>
              </a:buBlip>
              <a:defRPr b="1"/>
            </a:pPr>
            <a:r>
              <a:t>Chapter 1 - What is Happening to Our Common Home</a:t>
            </a:r>
          </a:p>
          <a:p>
            <a:pPr marL="1176421" lvl="1" indent="-668421">
              <a:buSzPct val="100000"/>
              <a:buAutoNum type="arabicPeriod"/>
              <a:defRPr sz="3500" b="1"/>
            </a:pPr>
            <a:r>
              <a:t>Pollution and Climate Change</a:t>
            </a:r>
          </a:p>
          <a:p>
            <a:pPr marL="1176421" lvl="1" indent="-668421">
              <a:buSzPct val="100000"/>
              <a:buAutoNum type="arabicPeriod"/>
              <a:defRPr sz="3500" b="1"/>
            </a:pPr>
            <a:r>
              <a:t>The Issue of Water</a:t>
            </a:r>
          </a:p>
          <a:p>
            <a:pPr marL="1176421" lvl="1" indent="-668421">
              <a:buSzPct val="100000"/>
              <a:buAutoNum type="arabicPeriod"/>
              <a:defRPr sz="3500" b="1"/>
            </a:pPr>
            <a:r>
              <a:t>Loss of Biodiversity</a:t>
            </a:r>
          </a:p>
          <a:p>
            <a:pPr marL="1176421" lvl="1" indent="-668421">
              <a:buSzPct val="100000"/>
              <a:buAutoNum type="arabicPeriod"/>
              <a:defRPr sz="3500" b="1"/>
            </a:pPr>
            <a:r>
              <a:t>Decline in the Quality of Human Life and the Breakdown of Society</a:t>
            </a:r>
          </a:p>
          <a:p>
            <a:pPr marL="1176421" lvl="1" indent="-668421">
              <a:buSzPct val="100000"/>
              <a:buAutoNum type="arabicPeriod"/>
              <a:defRPr sz="3500" b="1"/>
            </a:pPr>
            <a:r>
              <a:t>Global Inequality</a:t>
            </a:r>
          </a:p>
          <a:p>
            <a:pPr marL="1176421" lvl="1" indent="-668421">
              <a:buSzPct val="100000"/>
              <a:buAutoNum type="arabicPeriod"/>
              <a:defRPr sz="3500" b="1"/>
            </a:pPr>
            <a:r>
              <a:t>Weak Responses</a:t>
            </a:r>
          </a:p>
          <a:p>
            <a:pPr marL="1176421" lvl="1" indent="-668421">
              <a:buSzPct val="100000"/>
              <a:buAutoNum type="arabicPeriod"/>
              <a:defRPr sz="3500" b="1"/>
            </a:pPr>
            <a:r>
              <a:t>A Variety of Opinions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Chapter 2 - The Gospel of Creation…"/>
          <p:cNvSpPr txBox="1">
            <a:spLocks noGrp="1"/>
          </p:cNvSpPr>
          <p:nvPr>
            <p:ph type="body" idx="1"/>
          </p:nvPr>
        </p:nvSpPr>
        <p:spPr>
          <a:prstGeom prst="rect">
            <a:avLst/>
          </a:prstGeom>
        </p:spPr>
        <p:txBody>
          <a:bodyPr/>
          <a:lstStyle/>
          <a:p>
            <a:pPr>
              <a:buBlip>
                <a:blip r:embed="rId2"/>
              </a:buBlip>
              <a:defRPr b="1"/>
            </a:pPr>
            <a:r>
              <a:t>Chapter 2 - The Gospel of Creation</a:t>
            </a:r>
          </a:p>
          <a:p>
            <a:pPr marL="1176421" lvl="1" indent="-668421">
              <a:buSzPct val="100000"/>
              <a:buAutoNum type="arabicPeriod"/>
              <a:defRPr sz="3500" b="1"/>
            </a:pPr>
            <a:r>
              <a:t>The Light Offered by Faith</a:t>
            </a:r>
          </a:p>
          <a:p>
            <a:pPr marL="1176421" lvl="1" indent="-668421">
              <a:buSzPct val="100000"/>
              <a:buAutoNum type="arabicPeriod"/>
              <a:defRPr sz="3500" b="1"/>
            </a:pPr>
            <a:r>
              <a:t>The Wisdom of the Biblical Accounts</a:t>
            </a:r>
          </a:p>
          <a:p>
            <a:pPr marL="1176421" lvl="1" indent="-668421">
              <a:buSzPct val="100000"/>
              <a:buAutoNum type="arabicPeriod"/>
              <a:defRPr sz="3500" b="1"/>
            </a:pPr>
            <a:r>
              <a:t>The Mystery of the Universe</a:t>
            </a:r>
          </a:p>
          <a:p>
            <a:pPr marL="1176421" lvl="1" indent="-668421">
              <a:buSzPct val="100000"/>
              <a:buAutoNum type="arabicPeriod"/>
              <a:defRPr sz="3500" b="1"/>
            </a:pPr>
            <a:r>
              <a:t>The Message of Each Creature in the Harmony of Creation</a:t>
            </a:r>
          </a:p>
          <a:p>
            <a:pPr marL="1176421" lvl="1" indent="-668421">
              <a:buSzPct val="100000"/>
              <a:buAutoNum type="arabicPeriod"/>
              <a:defRPr sz="3500" b="1"/>
            </a:pPr>
            <a:r>
              <a:t>A Universal Communion</a:t>
            </a:r>
          </a:p>
          <a:p>
            <a:pPr marL="1176421" lvl="1" indent="-668421">
              <a:buSzPct val="100000"/>
              <a:buAutoNum type="arabicPeriod"/>
              <a:defRPr sz="3500" b="1"/>
            </a:pPr>
            <a:r>
              <a:t>The Common Destination of Goods</a:t>
            </a:r>
          </a:p>
          <a:p>
            <a:pPr marL="1176421" lvl="1" indent="-668421">
              <a:buSzPct val="100000"/>
              <a:buAutoNum type="arabicPeriod"/>
              <a:defRPr sz="3500" b="1"/>
            </a:pPr>
            <a:r>
              <a:t>The Gaze of Jesus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Chapter 3 - The Human Roots of the Ecological Crisis…"/>
          <p:cNvSpPr txBox="1">
            <a:spLocks noGrp="1"/>
          </p:cNvSpPr>
          <p:nvPr>
            <p:ph type="body" idx="1"/>
          </p:nvPr>
        </p:nvSpPr>
        <p:spPr>
          <a:prstGeom prst="rect">
            <a:avLst/>
          </a:prstGeom>
        </p:spPr>
        <p:txBody>
          <a:bodyPr/>
          <a:lstStyle/>
          <a:p>
            <a:pPr>
              <a:buBlip>
                <a:blip r:embed="rId2"/>
              </a:buBlip>
              <a:defRPr b="1"/>
            </a:pPr>
            <a:r>
              <a:t>Chapter 3 - The Human Roots of the Ecological Crisis</a:t>
            </a:r>
          </a:p>
          <a:p>
            <a:pPr marL="1176421" lvl="1" indent="-668421">
              <a:buSzPct val="100000"/>
              <a:buAutoNum type="arabicPeriod"/>
              <a:defRPr sz="3500" b="1"/>
            </a:pPr>
            <a:r>
              <a:t>Technology: Creativity and Power</a:t>
            </a:r>
          </a:p>
          <a:p>
            <a:pPr marL="1176421" lvl="1" indent="-668421">
              <a:buSzPct val="100000"/>
              <a:buAutoNum type="arabicPeriod"/>
              <a:defRPr sz="3500" b="1"/>
            </a:pPr>
            <a:r>
              <a:t>The Globalization of the Technocratic Paradigm</a:t>
            </a:r>
          </a:p>
          <a:p>
            <a:pPr marL="1176421" lvl="1" indent="-668421">
              <a:buSzPct val="100000"/>
              <a:buAutoNum type="arabicPeriod"/>
              <a:defRPr sz="3500" b="1"/>
            </a:pPr>
            <a:r>
              <a:t>The Crisis and Effects of Modern Anthropocentrism</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Chapter 4 - Integral Ecology…"/>
          <p:cNvSpPr txBox="1">
            <a:spLocks noGrp="1"/>
          </p:cNvSpPr>
          <p:nvPr>
            <p:ph type="body" idx="1"/>
          </p:nvPr>
        </p:nvSpPr>
        <p:spPr>
          <a:prstGeom prst="rect">
            <a:avLst/>
          </a:prstGeom>
        </p:spPr>
        <p:txBody>
          <a:bodyPr/>
          <a:lstStyle/>
          <a:p>
            <a:pPr>
              <a:buBlip>
                <a:blip r:embed="rId2"/>
              </a:buBlip>
              <a:defRPr b="1"/>
            </a:pPr>
            <a:r>
              <a:t>Chapter 4 - Integral Ecology</a:t>
            </a:r>
          </a:p>
          <a:p>
            <a:pPr marL="1176421" lvl="1" indent="-668421">
              <a:buSzPct val="100000"/>
              <a:buAutoNum type="arabicPeriod"/>
              <a:defRPr sz="3500" b="1"/>
            </a:pPr>
            <a:r>
              <a:t>Environmental, Economic and Social Ecology</a:t>
            </a:r>
          </a:p>
          <a:p>
            <a:pPr marL="1176421" lvl="1" indent="-668421">
              <a:buSzPct val="100000"/>
              <a:buAutoNum type="arabicPeriod"/>
              <a:defRPr sz="3500" b="1"/>
            </a:pPr>
            <a:r>
              <a:t>Cultural Ecology</a:t>
            </a:r>
          </a:p>
          <a:p>
            <a:pPr marL="1176421" lvl="1" indent="-668421">
              <a:buSzPct val="100000"/>
              <a:buAutoNum type="arabicPeriod"/>
              <a:defRPr sz="3500" b="1"/>
            </a:pPr>
            <a:r>
              <a:t>Ecology of Daily Life</a:t>
            </a:r>
          </a:p>
          <a:p>
            <a:pPr marL="1176421" lvl="1" indent="-668421">
              <a:buSzPct val="100000"/>
              <a:buAutoNum type="arabicPeriod"/>
              <a:defRPr sz="3500" b="1"/>
            </a:pPr>
            <a:r>
              <a:t>The Principle of the Common Good</a:t>
            </a:r>
          </a:p>
          <a:p>
            <a:pPr marL="1176421" lvl="1" indent="-668421">
              <a:buSzPct val="100000"/>
              <a:buAutoNum type="arabicPeriod"/>
              <a:defRPr sz="3500" b="1"/>
            </a:pPr>
            <a:r>
              <a:t>Justice Between the Generations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Chapter 5 - Lines of Approach and Action…"/>
          <p:cNvSpPr txBox="1">
            <a:spLocks noGrp="1"/>
          </p:cNvSpPr>
          <p:nvPr>
            <p:ph type="body" idx="1"/>
          </p:nvPr>
        </p:nvSpPr>
        <p:spPr>
          <a:prstGeom prst="rect">
            <a:avLst/>
          </a:prstGeom>
        </p:spPr>
        <p:txBody>
          <a:bodyPr/>
          <a:lstStyle/>
          <a:p>
            <a:pPr>
              <a:buBlip>
                <a:blip r:embed="rId2"/>
              </a:buBlip>
              <a:defRPr b="1"/>
            </a:pPr>
            <a:r>
              <a:t>Chapter 5 - Lines of Approach and Action</a:t>
            </a:r>
          </a:p>
          <a:p>
            <a:pPr marL="1176421" lvl="1" indent="-668421">
              <a:buSzPct val="100000"/>
              <a:buAutoNum type="arabicPeriod"/>
              <a:defRPr sz="3500" b="1"/>
            </a:pPr>
            <a:r>
              <a:t>Dialogue on the Environment in the International Community</a:t>
            </a:r>
          </a:p>
          <a:p>
            <a:pPr marL="1176421" lvl="1" indent="-668421">
              <a:buSzPct val="100000"/>
              <a:buAutoNum type="arabicPeriod"/>
              <a:defRPr sz="3500" b="1"/>
            </a:pPr>
            <a:r>
              <a:t>Dialogue for New National and Local Policies</a:t>
            </a:r>
          </a:p>
          <a:p>
            <a:pPr marL="1176421" lvl="1" indent="-668421">
              <a:buSzPct val="100000"/>
              <a:buAutoNum type="arabicPeriod"/>
              <a:defRPr sz="3500" b="1"/>
            </a:pPr>
            <a:r>
              <a:t>Dialogue and Transparency in Decision-Making</a:t>
            </a:r>
          </a:p>
          <a:p>
            <a:pPr marL="1176421" lvl="1" indent="-668421">
              <a:buSzPct val="100000"/>
              <a:buAutoNum type="arabicPeriod"/>
              <a:defRPr sz="3500" b="1"/>
            </a:pPr>
            <a:r>
              <a:t>Politics and Economy in Dialogue for Human Fulfilment</a:t>
            </a:r>
          </a:p>
          <a:p>
            <a:pPr marL="1176421" lvl="1" indent="-668421">
              <a:buSzPct val="100000"/>
              <a:buAutoNum type="arabicPeriod"/>
              <a:defRPr sz="3500" b="1"/>
            </a:pPr>
            <a:r>
              <a:t>Religions in Dialogue with Science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Chapter 6 - Ecological Education and Spirituality…"/>
          <p:cNvSpPr txBox="1">
            <a:spLocks noGrp="1"/>
          </p:cNvSpPr>
          <p:nvPr>
            <p:ph type="body" idx="1"/>
          </p:nvPr>
        </p:nvSpPr>
        <p:spPr>
          <a:prstGeom prst="rect">
            <a:avLst/>
          </a:prstGeom>
        </p:spPr>
        <p:txBody>
          <a:bodyPr/>
          <a:lstStyle/>
          <a:p>
            <a:pPr marL="560070" indent="-560070" defTabSz="808990">
              <a:spcBef>
                <a:spcPts val="4400"/>
              </a:spcBef>
              <a:buBlip>
                <a:blip r:embed="rId2"/>
              </a:buBlip>
              <a:defRPr sz="4900" b="1"/>
            </a:pPr>
            <a:r>
              <a:t>Chapter 6 - Ecological Education and Spirituality</a:t>
            </a:r>
          </a:p>
          <a:p>
            <a:pPr marL="1152892" lvl="1" indent="-655052" defTabSz="808990">
              <a:spcBef>
                <a:spcPts val="4400"/>
              </a:spcBef>
              <a:buSzPct val="100000"/>
              <a:buAutoNum type="arabicPeriod"/>
              <a:defRPr sz="3430" b="1"/>
            </a:pPr>
            <a:r>
              <a:t>Towards a New Lifestyle</a:t>
            </a:r>
          </a:p>
          <a:p>
            <a:pPr marL="1152892" lvl="1" indent="-655052" defTabSz="808990">
              <a:spcBef>
                <a:spcPts val="4400"/>
              </a:spcBef>
              <a:buSzPct val="100000"/>
              <a:buAutoNum type="arabicPeriod"/>
              <a:defRPr sz="3430" b="1"/>
            </a:pPr>
            <a:r>
              <a:t>Educating for the Covenant Between Humanity and the Environment</a:t>
            </a:r>
          </a:p>
          <a:p>
            <a:pPr marL="1152892" lvl="1" indent="-655052" defTabSz="808990">
              <a:spcBef>
                <a:spcPts val="4400"/>
              </a:spcBef>
              <a:buSzPct val="100000"/>
              <a:buAutoNum type="arabicPeriod"/>
              <a:defRPr sz="3430" b="1"/>
            </a:pPr>
            <a:r>
              <a:t>Ecological Conversion</a:t>
            </a:r>
          </a:p>
          <a:p>
            <a:pPr marL="1152892" lvl="1" indent="-655052" defTabSz="808990">
              <a:spcBef>
                <a:spcPts val="4400"/>
              </a:spcBef>
              <a:buSzPct val="100000"/>
              <a:buAutoNum type="arabicPeriod"/>
              <a:defRPr sz="3430" b="1"/>
            </a:pPr>
            <a:r>
              <a:t>Joy and Peace</a:t>
            </a:r>
          </a:p>
          <a:p>
            <a:pPr marL="1152892" lvl="1" indent="-655052" defTabSz="808990">
              <a:spcBef>
                <a:spcPts val="4400"/>
              </a:spcBef>
              <a:buSzPct val="100000"/>
              <a:buAutoNum type="arabicPeriod"/>
              <a:defRPr sz="3430" b="1"/>
            </a:pPr>
            <a:r>
              <a:t>Civic and Political Love</a:t>
            </a:r>
          </a:p>
          <a:p>
            <a:pPr marL="1152892" lvl="1" indent="-655052" defTabSz="808990">
              <a:spcBef>
                <a:spcPts val="4400"/>
              </a:spcBef>
              <a:buSzPct val="100000"/>
              <a:buAutoNum type="arabicPeriod"/>
              <a:defRPr sz="3430" b="1"/>
            </a:pPr>
            <a:r>
              <a:t>Sacramental Signs and the Celebration of Rest</a:t>
            </a:r>
          </a:p>
          <a:p>
            <a:pPr marL="1152892" lvl="1" indent="-655052" defTabSz="808990">
              <a:spcBef>
                <a:spcPts val="4400"/>
              </a:spcBef>
              <a:buSzPct val="100000"/>
              <a:buAutoNum type="arabicPeriod"/>
              <a:defRPr sz="3430" b="1"/>
            </a:pPr>
            <a:r>
              <a:t>The Trinity and the Relationship Between Creatures</a:t>
            </a:r>
          </a:p>
          <a:p>
            <a:pPr marL="1152892" lvl="1" indent="-655052" defTabSz="808990">
              <a:spcBef>
                <a:spcPts val="4400"/>
              </a:spcBef>
              <a:buSzPct val="100000"/>
              <a:buAutoNum type="arabicPeriod"/>
              <a:defRPr sz="3430" b="1"/>
            </a:pPr>
            <a:r>
              <a:t>Queen of All Creation</a:t>
            </a:r>
          </a:p>
          <a:p>
            <a:pPr marL="1152892" lvl="1" indent="-655052" defTabSz="808990">
              <a:spcBef>
                <a:spcPts val="4400"/>
              </a:spcBef>
              <a:buSzPct val="100000"/>
              <a:buAutoNum type="arabicPeriod"/>
              <a:defRPr sz="3430" b="1"/>
            </a:pPr>
            <a:r>
              <a:t>Beyond the Sun</a:t>
            </a:r>
          </a:p>
        </p:txBody>
      </p:sp>
    </p:spTree>
  </p:cSld>
  <p:clrMapOvr>
    <a:masterClrMapping/>
  </p:clrMapOvr>
  <p:transition spd="med"/>
</p:sld>
</file>

<file path=ppt/theme/theme1.xml><?xml version="1.0" encoding="utf-8"?>
<a:theme xmlns:a="http://schemas.openxmlformats.org/drawingml/2006/main" name="Renaissance">
  <a:themeElements>
    <a:clrScheme name="Renaissance">
      <a:dk1>
        <a:srgbClr val="625B48"/>
      </a:dk1>
      <a:lt1>
        <a:srgbClr val="1A2D62"/>
      </a:lt1>
      <a:dk2>
        <a:srgbClr val="A7A7A7"/>
      </a:dk2>
      <a:lt2>
        <a:srgbClr val="535353"/>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Helvetica Neue"/>
        <a:ea typeface="Helvetica Neue"/>
        <a:cs typeface="Helvetica Neue"/>
      </a:majorFont>
      <a:minorFont>
        <a:latin typeface="Helvetica"/>
        <a:ea typeface="Helvetica"/>
        <a:cs typeface="Helvetica"/>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A2C62"/>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625B48"/>
            </a:solidFill>
            <a:effectLst/>
            <a:uFillTx/>
            <a:latin typeface="Didot"/>
            <a:ea typeface="Didot"/>
            <a:cs typeface="Didot"/>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625B48"/>
            </a:solidFill>
            <a:effectLst/>
            <a:uFillTx/>
            <a:latin typeface="Didot"/>
            <a:ea typeface="Didot"/>
            <a:cs typeface="Didot"/>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Renaissance">
  <a:themeElements>
    <a:clrScheme name="Renaissance">
      <a:dk1>
        <a:srgbClr val="000000"/>
      </a:dk1>
      <a:lt1>
        <a:srgbClr val="FFFFFF"/>
      </a:lt1>
      <a:dk2>
        <a:srgbClr val="A7A7A7"/>
      </a:dk2>
      <a:lt2>
        <a:srgbClr val="535353"/>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Helvetica Neue"/>
        <a:ea typeface="Helvetica Neue"/>
        <a:cs typeface="Helvetica Neue"/>
      </a:majorFont>
      <a:minorFont>
        <a:latin typeface="Helvetica"/>
        <a:ea typeface="Helvetica"/>
        <a:cs typeface="Helvetica"/>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A2C62"/>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625B48"/>
            </a:solidFill>
            <a:effectLst/>
            <a:uFillTx/>
            <a:latin typeface="Didot"/>
            <a:ea typeface="Didot"/>
            <a:cs typeface="Didot"/>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625B48"/>
            </a:solidFill>
            <a:effectLst/>
            <a:uFillTx/>
            <a:latin typeface="Didot"/>
            <a:ea typeface="Didot"/>
            <a:cs typeface="Didot"/>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1056</Words>
  <Application>Microsoft Office PowerPoint</Application>
  <PresentationFormat>Custom</PresentationFormat>
  <Paragraphs>144</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Didot</vt:lpstr>
      <vt:lpstr>Farah Regular</vt:lpstr>
      <vt:lpstr>Helvetica</vt:lpstr>
      <vt:lpstr>Helvetica Neue</vt:lpstr>
      <vt:lpstr>Times Roman</vt:lpstr>
      <vt:lpstr>Zapfino</vt:lpstr>
      <vt:lpstr>Renaissance</vt:lpstr>
      <vt:lpstr>Opening Prayer</vt:lpstr>
      <vt:lpstr>Laudato Si’ (Encyclical Letter)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Laudato Si’ Animators Course</vt:lpstr>
      <vt:lpstr>Laudato Si’ Animators Course</vt:lpstr>
      <vt:lpstr>Laudato Si’ Animators Course</vt:lpstr>
      <vt:lpstr>Laudato Si’ Animators Course</vt:lpstr>
      <vt:lpstr>Laudato Si’ Animators Course</vt:lpstr>
      <vt:lpstr>Ecological Conversion</vt:lpstr>
      <vt:lpstr>PowerPoint Presentation</vt:lpstr>
      <vt:lpstr>Laudato Si’ Chaplet</vt:lpstr>
      <vt:lpstr>Introductory Song of Praise</vt:lpstr>
      <vt:lpstr>PowerPoint Presentation</vt:lpstr>
      <vt:lpstr>The Praise Verses</vt:lpstr>
      <vt:lpstr>PowerPoint Presentation</vt:lpstr>
      <vt:lpstr>PowerPoint Presentation</vt:lpstr>
      <vt:lpstr>An Invitation!!!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Opening Prayer</dc:title>
  <dc:creator>Communications Offic</dc:creator>
  <cp:lastModifiedBy>Communications Offic</cp:lastModifiedBy>
  <cp:revision>1</cp:revision>
  <dcterms:modified xsi:type="dcterms:W3CDTF">2020-10-02T19:12:05Z</dcterms:modified>
</cp:coreProperties>
</file>