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9D291-AB37-4953-98D9-579822F51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AA1DFA-8C56-4102-9493-C32C56C59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BAA13-3C96-4B94-A1D5-B4600956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E0E490-C03A-4B2E-AA1B-AA60F419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F32CDE-4860-4A48-BCD5-D9E3E85A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66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0937E-F009-491D-9438-07890592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011637-D8C6-427B-B264-FE0B80C48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51792F-0FAF-48F6-9FE5-E4870D5D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112F26-C6E6-415D-80CC-D292A05D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DAF599-C4BE-4BE4-8E01-1679F0A1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5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2FE0D05-231A-4E44-A0AC-0CE5B6F95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834D42-B15E-4137-A7A9-D0FCCD145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A30FDD-9DB0-4900-8863-55C86019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5788E8-A8A2-42E4-B1AA-62137617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4265DD-3993-4F00-8CDA-F679F775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914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2DD89-F5B4-4EE8-9901-2CA439BF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7AF47F-91C7-44B1-A30B-DAEEBFDCF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51E999-7BF6-4E71-8F5B-F7C63287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04368-EB50-4278-A355-59A61A06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21180A-B0A8-4914-B63F-1B9C0173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974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4AF1E-2973-4C25-A370-143AC2EA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4ED82D-86FC-49BD-AF84-216B686C9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FEEA3F-9505-4901-A394-431DCF35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466A0-44AA-43A7-B64E-0B506A91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4AAD30-1260-4091-AABE-F8529231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180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0C9A88-7396-44CE-8522-2A25A104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63B31-1BB9-4C95-B330-C840B150C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AA06C6-7FD1-4C21-BC7C-6E27FD990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08A9AB-BB90-45FC-886D-B8DFEB2C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53E8D3-9E3D-419D-9E22-1139640F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8918AC-01CF-44E0-B28B-605CB1B1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8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65A6C-4986-4CB4-9753-139B9DD1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436428-182E-4A65-985C-30026611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FBBAF3-2876-4341-8BC0-FEB6387ED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B7B75B-1368-48EF-936C-25B4D67EB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2437E0-DD6E-4B19-AB22-9BD9B26E8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CC54C0-A85D-46A3-A60E-52C6623C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743DC0-FAB0-4E56-90DA-318C3913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6E1BA0-581F-4EAB-BC03-BE823442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151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CCF3F-C41C-4202-A0AC-415ACDF4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983114-D039-4A4F-B78F-EF21D0BF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7804B-A04B-402A-9F55-08209021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D210CC-3D1F-4ACA-B50A-7EBEB181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299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BC0D75-5CBD-445D-BDF0-B7043E7F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0FCA63-FB2B-43FC-A6C9-4FECCBE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5E178-D905-43CA-8C4E-5B7F4B90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945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039E3-E801-4BEF-9FAC-CDF2CC17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CAF17-5698-4E50-AE84-E76CC4839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C0AE28-4CD2-4104-BA63-0027BA6AA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603668-400E-45FC-91E8-EF1B0CB4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7C4FA1-FAD3-4B39-AC8A-28CE7C28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8E455E-8945-468F-BAFA-4A65BBD4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36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B7D75-DB46-48AB-8F98-77359FF3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C627A3-D0AB-4DDE-90F5-2859C4911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CF5C04-B057-455C-9929-9AE4660D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7A9160-C7A5-4E1D-AB52-4448E290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FE2925-3836-426D-8FB5-69B07345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B7D8C1-F608-4A14-B3F3-7B1C66A3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429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531176-9C27-4F29-B328-CF7F1E0E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70CE73-B8E0-415B-94D6-AD93ED32E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3B77D-DF26-412D-BCFC-F0C0DBA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00E5-27F5-4A4C-AEF6-AD64E2036C1C}" type="datetimeFigureOut">
              <a:rPr lang="fr-CA" smtClean="0"/>
              <a:t>2020-01-24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BAF77F-40C4-4AC6-8C7B-292C35572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5FA19-C517-4FB1-BF50-725FF4266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445F-1DC1-467D-ADB1-5E8DAD110DC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8177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_01">
            <a:extLst>
              <a:ext uri="{FF2B5EF4-FFF2-40B4-BE49-F238E27FC236}">
                <a16:creationId xmlns:a16="http://schemas.microsoft.com/office/drawing/2014/main" id="{4F7543F9-FC82-47AD-8876-5F9A1EBA1E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0">
            <a:extLst>
              <a:ext uri="{FF2B5EF4-FFF2-40B4-BE49-F238E27FC236}">
                <a16:creationId xmlns:a16="http://schemas.microsoft.com/office/drawing/2014/main" id="{5A0614FC-746C-4819-800A-121E0FF34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1">
            <a:extLst>
              <a:ext uri="{FF2B5EF4-FFF2-40B4-BE49-F238E27FC236}">
                <a16:creationId xmlns:a16="http://schemas.microsoft.com/office/drawing/2014/main" id="{B0AD4A41-61CE-474E-9ED8-7557A7F92E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7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2">
            <a:extLst>
              <a:ext uri="{FF2B5EF4-FFF2-40B4-BE49-F238E27FC236}">
                <a16:creationId xmlns:a16="http://schemas.microsoft.com/office/drawing/2014/main" id="{F4118630-D03A-488B-8974-3A42CE25E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3">
            <a:extLst>
              <a:ext uri="{FF2B5EF4-FFF2-40B4-BE49-F238E27FC236}">
                <a16:creationId xmlns:a16="http://schemas.microsoft.com/office/drawing/2014/main" id="{D1527C57-15EF-463B-A11B-77F1B1FEF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4">
            <a:extLst>
              <a:ext uri="{FF2B5EF4-FFF2-40B4-BE49-F238E27FC236}">
                <a16:creationId xmlns:a16="http://schemas.microsoft.com/office/drawing/2014/main" id="{BDC3405E-576A-4DFA-B1D7-218BB02C0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5">
            <a:extLst>
              <a:ext uri="{FF2B5EF4-FFF2-40B4-BE49-F238E27FC236}">
                <a16:creationId xmlns:a16="http://schemas.microsoft.com/office/drawing/2014/main" id="{E0777C58-887F-4587-A145-93B6683590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6">
            <a:extLst>
              <a:ext uri="{FF2B5EF4-FFF2-40B4-BE49-F238E27FC236}">
                <a16:creationId xmlns:a16="http://schemas.microsoft.com/office/drawing/2014/main" id="{64B46AD2-DCFE-4075-BDF1-8FEEA9D4B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6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7">
            <a:extLst>
              <a:ext uri="{FF2B5EF4-FFF2-40B4-BE49-F238E27FC236}">
                <a16:creationId xmlns:a16="http://schemas.microsoft.com/office/drawing/2014/main" id="{03F828C9-0408-432E-8357-630844A6F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8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8">
            <a:extLst>
              <a:ext uri="{FF2B5EF4-FFF2-40B4-BE49-F238E27FC236}">
                <a16:creationId xmlns:a16="http://schemas.microsoft.com/office/drawing/2014/main" id="{B5CFC181-B134-47E9-9FE9-77CBB2209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35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19">
            <a:extLst>
              <a:ext uri="{FF2B5EF4-FFF2-40B4-BE49-F238E27FC236}">
                <a16:creationId xmlns:a16="http://schemas.microsoft.com/office/drawing/2014/main" id="{C59536DE-C486-4750-85B8-30E49B9C3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">
            <a:extLst>
              <a:ext uri="{FF2B5EF4-FFF2-40B4-BE49-F238E27FC236}">
                <a16:creationId xmlns:a16="http://schemas.microsoft.com/office/drawing/2014/main" id="{20A654BE-634B-40CF-8EE4-85B0753C0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0">
            <a:extLst>
              <a:ext uri="{FF2B5EF4-FFF2-40B4-BE49-F238E27FC236}">
                <a16:creationId xmlns:a16="http://schemas.microsoft.com/office/drawing/2014/main" id="{4A7342E9-D32B-4961-98CD-DABAADB73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1">
            <a:extLst>
              <a:ext uri="{FF2B5EF4-FFF2-40B4-BE49-F238E27FC236}">
                <a16:creationId xmlns:a16="http://schemas.microsoft.com/office/drawing/2014/main" id="{89CFDE26-D9BC-4CFB-B6F7-5BF47C9D6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2">
            <a:extLst>
              <a:ext uri="{FF2B5EF4-FFF2-40B4-BE49-F238E27FC236}">
                <a16:creationId xmlns:a16="http://schemas.microsoft.com/office/drawing/2014/main" id="{CECC6F3F-2A8C-4168-9A2C-FAEE9CDFF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68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3">
            <a:extLst>
              <a:ext uri="{FF2B5EF4-FFF2-40B4-BE49-F238E27FC236}">
                <a16:creationId xmlns:a16="http://schemas.microsoft.com/office/drawing/2014/main" id="{54AE9CC0-AE90-4060-A177-7E22F3179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24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4">
            <a:extLst>
              <a:ext uri="{FF2B5EF4-FFF2-40B4-BE49-F238E27FC236}">
                <a16:creationId xmlns:a16="http://schemas.microsoft.com/office/drawing/2014/main" id="{930DB07B-1C23-45BC-A152-076ECBF576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5">
            <a:extLst>
              <a:ext uri="{FF2B5EF4-FFF2-40B4-BE49-F238E27FC236}">
                <a16:creationId xmlns:a16="http://schemas.microsoft.com/office/drawing/2014/main" id="{BE356EF4-1B23-4A79-B509-ADDD2F347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72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6">
            <a:extLst>
              <a:ext uri="{FF2B5EF4-FFF2-40B4-BE49-F238E27FC236}">
                <a16:creationId xmlns:a16="http://schemas.microsoft.com/office/drawing/2014/main" id="{6B2C81F3-33CE-4F6D-B793-2856B9C35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7">
            <a:extLst>
              <a:ext uri="{FF2B5EF4-FFF2-40B4-BE49-F238E27FC236}">
                <a16:creationId xmlns:a16="http://schemas.microsoft.com/office/drawing/2014/main" id="{9F859552-6506-4AFE-9D77-327D9CBEC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8">
            <a:extLst>
              <a:ext uri="{FF2B5EF4-FFF2-40B4-BE49-F238E27FC236}">
                <a16:creationId xmlns:a16="http://schemas.microsoft.com/office/drawing/2014/main" id="{8573C8EE-83C1-44C4-ACEF-A7464315E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92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29">
            <a:extLst>
              <a:ext uri="{FF2B5EF4-FFF2-40B4-BE49-F238E27FC236}">
                <a16:creationId xmlns:a16="http://schemas.microsoft.com/office/drawing/2014/main" id="{28B1BC82-F0C2-4A37-A6F2-FF3F248D6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6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">
            <a:extLst>
              <a:ext uri="{FF2B5EF4-FFF2-40B4-BE49-F238E27FC236}">
                <a16:creationId xmlns:a16="http://schemas.microsoft.com/office/drawing/2014/main" id="{558D245D-F1D0-4339-B10D-5DABACABD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3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0">
            <a:extLst>
              <a:ext uri="{FF2B5EF4-FFF2-40B4-BE49-F238E27FC236}">
                <a16:creationId xmlns:a16="http://schemas.microsoft.com/office/drawing/2014/main" id="{3268BC38-BBA0-4B04-A64A-0906B0C54B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20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1">
            <a:extLst>
              <a:ext uri="{FF2B5EF4-FFF2-40B4-BE49-F238E27FC236}">
                <a16:creationId xmlns:a16="http://schemas.microsoft.com/office/drawing/2014/main" id="{98E24D2A-B8A2-4E30-8C40-87958AAD8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6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2">
            <a:extLst>
              <a:ext uri="{FF2B5EF4-FFF2-40B4-BE49-F238E27FC236}">
                <a16:creationId xmlns:a16="http://schemas.microsoft.com/office/drawing/2014/main" id="{C21D00E5-9D0A-4452-955B-58A80321A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86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3">
            <a:extLst>
              <a:ext uri="{FF2B5EF4-FFF2-40B4-BE49-F238E27FC236}">
                <a16:creationId xmlns:a16="http://schemas.microsoft.com/office/drawing/2014/main" id="{65237D0A-4E13-491F-A87A-E530FF45C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71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4">
            <a:extLst>
              <a:ext uri="{FF2B5EF4-FFF2-40B4-BE49-F238E27FC236}">
                <a16:creationId xmlns:a16="http://schemas.microsoft.com/office/drawing/2014/main" id="{46600FF7-325B-4D9B-A06B-6F2DAB9E0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80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5">
            <a:extLst>
              <a:ext uri="{FF2B5EF4-FFF2-40B4-BE49-F238E27FC236}">
                <a16:creationId xmlns:a16="http://schemas.microsoft.com/office/drawing/2014/main" id="{42FEF3A5-5989-491C-9C55-F7AAA1932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8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6">
            <a:extLst>
              <a:ext uri="{FF2B5EF4-FFF2-40B4-BE49-F238E27FC236}">
                <a16:creationId xmlns:a16="http://schemas.microsoft.com/office/drawing/2014/main" id="{8437D49D-2B67-4D39-A944-C0FE19FBAA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5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7">
            <a:extLst>
              <a:ext uri="{FF2B5EF4-FFF2-40B4-BE49-F238E27FC236}">
                <a16:creationId xmlns:a16="http://schemas.microsoft.com/office/drawing/2014/main" id="{9B62D284-F0B2-4BE7-A66D-5982C2128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8">
            <a:extLst>
              <a:ext uri="{FF2B5EF4-FFF2-40B4-BE49-F238E27FC236}">
                <a16:creationId xmlns:a16="http://schemas.microsoft.com/office/drawing/2014/main" id="{4930581C-F163-4C69-8751-E75493624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29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39">
            <a:extLst>
              <a:ext uri="{FF2B5EF4-FFF2-40B4-BE49-F238E27FC236}">
                <a16:creationId xmlns:a16="http://schemas.microsoft.com/office/drawing/2014/main" id="{61AF2364-FD40-4BDB-9927-92C0A81EB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2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">
            <a:extLst>
              <a:ext uri="{FF2B5EF4-FFF2-40B4-BE49-F238E27FC236}">
                <a16:creationId xmlns:a16="http://schemas.microsoft.com/office/drawing/2014/main" id="{AC745357-A318-4260-8B54-98BE8D7FC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10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0">
            <a:extLst>
              <a:ext uri="{FF2B5EF4-FFF2-40B4-BE49-F238E27FC236}">
                <a16:creationId xmlns:a16="http://schemas.microsoft.com/office/drawing/2014/main" id="{89CBD9F9-032B-4E0B-A756-C609D499BE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04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1">
            <a:extLst>
              <a:ext uri="{FF2B5EF4-FFF2-40B4-BE49-F238E27FC236}">
                <a16:creationId xmlns:a16="http://schemas.microsoft.com/office/drawing/2014/main" id="{E9688A62-EE47-457C-88EA-3D6728E0C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2">
            <a:extLst>
              <a:ext uri="{FF2B5EF4-FFF2-40B4-BE49-F238E27FC236}">
                <a16:creationId xmlns:a16="http://schemas.microsoft.com/office/drawing/2014/main" id="{7E65DDE3-81DF-4AD7-8565-1FB8F8BFA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7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3">
            <a:extLst>
              <a:ext uri="{FF2B5EF4-FFF2-40B4-BE49-F238E27FC236}">
                <a16:creationId xmlns:a16="http://schemas.microsoft.com/office/drawing/2014/main" id="{DB89D887-7469-4C6C-85B3-AFEDFE850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3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4">
            <a:extLst>
              <a:ext uri="{FF2B5EF4-FFF2-40B4-BE49-F238E27FC236}">
                <a16:creationId xmlns:a16="http://schemas.microsoft.com/office/drawing/2014/main" id="{B35AA236-B86A-4696-8C35-DE8F6BC79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46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5">
            <a:extLst>
              <a:ext uri="{FF2B5EF4-FFF2-40B4-BE49-F238E27FC236}">
                <a16:creationId xmlns:a16="http://schemas.microsoft.com/office/drawing/2014/main" id="{DDCD8C57-1B03-485C-8F8E-84001241F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6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6">
            <a:extLst>
              <a:ext uri="{FF2B5EF4-FFF2-40B4-BE49-F238E27FC236}">
                <a16:creationId xmlns:a16="http://schemas.microsoft.com/office/drawing/2014/main" id="{D357FD6D-1047-406C-B221-4BBC44F60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5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7">
            <a:extLst>
              <a:ext uri="{FF2B5EF4-FFF2-40B4-BE49-F238E27FC236}">
                <a16:creationId xmlns:a16="http://schemas.microsoft.com/office/drawing/2014/main" id="{F894FBC5-D210-4A5D-B3D8-BDA26FB83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78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8">
            <a:extLst>
              <a:ext uri="{FF2B5EF4-FFF2-40B4-BE49-F238E27FC236}">
                <a16:creationId xmlns:a16="http://schemas.microsoft.com/office/drawing/2014/main" id="{6974108C-37D0-4F76-A437-08C2214A61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63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49">
            <a:extLst>
              <a:ext uri="{FF2B5EF4-FFF2-40B4-BE49-F238E27FC236}">
                <a16:creationId xmlns:a16="http://schemas.microsoft.com/office/drawing/2014/main" id="{AB17A487-4354-4DC0-8EED-954106BF0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">
            <a:extLst>
              <a:ext uri="{FF2B5EF4-FFF2-40B4-BE49-F238E27FC236}">
                <a16:creationId xmlns:a16="http://schemas.microsoft.com/office/drawing/2014/main" id="{F90AF4A0-209F-4E08-A7F6-57CD89D6E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14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0">
            <a:extLst>
              <a:ext uri="{FF2B5EF4-FFF2-40B4-BE49-F238E27FC236}">
                <a16:creationId xmlns:a16="http://schemas.microsoft.com/office/drawing/2014/main" id="{B51867A1-00E1-4A69-8467-842718940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59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1">
            <a:extLst>
              <a:ext uri="{FF2B5EF4-FFF2-40B4-BE49-F238E27FC236}">
                <a16:creationId xmlns:a16="http://schemas.microsoft.com/office/drawing/2014/main" id="{C8C11277-61E4-4277-B393-18850DBEF3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7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2">
            <a:extLst>
              <a:ext uri="{FF2B5EF4-FFF2-40B4-BE49-F238E27FC236}">
                <a16:creationId xmlns:a16="http://schemas.microsoft.com/office/drawing/2014/main" id="{2372F00E-FF89-498E-A949-A075F4F9F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6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3">
            <a:extLst>
              <a:ext uri="{FF2B5EF4-FFF2-40B4-BE49-F238E27FC236}">
                <a16:creationId xmlns:a16="http://schemas.microsoft.com/office/drawing/2014/main" id="{32CFABAC-0F3C-461C-9119-65A9BEEB22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6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4">
            <a:extLst>
              <a:ext uri="{FF2B5EF4-FFF2-40B4-BE49-F238E27FC236}">
                <a16:creationId xmlns:a16="http://schemas.microsoft.com/office/drawing/2014/main" id="{653F83F0-CF98-4271-8443-2732279BD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48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5">
            <a:extLst>
              <a:ext uri="{FF2B5EF4-FFF2-40B4-BE49-F238E27FC236}">
                <a16:creationId xmlns:a16="http://schemas.microsoft.com/office/drawing/2014/main" id="{1A22EE39-9592-4F0B-9669-5A8BAA47E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62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6">
            <a:extLst>
              <a:ext uri="{FF2B5EF4-FFF2-40B4-BE49-F238E27FC236}">
                <a16:creationId xmlns:a16="http://schemas.microsoft.com/office/drawing/2014/main" id="{4FA12BB0-DA9F-4258-89CD-EBE2E64D3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2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7">
            <a:extLst>
              <a:ext uri="{FF2B5EF4-FFF2-40B4-BE49-F238E27FC236}">
                <a16:creationId xmlns:a16="http://schemas.microsoft.com/office/drawing/2014/main" id="{89F13CF9-161E-4665-AD18-E591C88EC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6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8">
            <a:extLst>
              <a:ext uri="{FF2B5EF4-FFF2-40B4-BE49-F238E27FC236}">
                <a16:creationId xmlns:a16="http://schemas.microsoft.com/office/drawing/2014/main" id="{E6A82182-88F3-4403-83C5-EF9C43658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5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59">
            <a:extLst>
              <a:ext uri="{FF2B5EF4-FFF2-40B4-BE49-F238E27FC236}">
                <a16:creationId xmlns:a16="http://schemas.microsoft.com/office/drawing/2014/main" id="{4BAD9AC0-8562-441E-8B38-F392D1095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6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">
            <a:extLst>
              <a:ext uri="{FF2B5EF4-FFF2-40B4-BE49-F238E27FC236}">
                <a16:creationId xmlns:a16="http://schemas.microsoft.com/office/drawing/2014/main" id="{5884A753-5296-4482-9B3A-FD07CF137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4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0">
            <a:extLst>
              <a:ext uri="{FF2B5EF4-FFF2-40B4-BE49-F238E27FC236}">
                <a16:creationId xmlns:a16="http://schemas.microsoft.com/office/drawing/2014/main" id="{3B272C66-AE06-4B51-87B1-575B5FC0BA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9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1">
            <a:extLst>
              <a:ext uri="{FF2B5EF4-FFF2-40B4-BE49-F238E27FC236}">
                <a16:creationId xmlns:a16="http://schemas.microsoft.com/office/drawing/2014/main" id="{AFC91F52-5CAA-45BE-91E2-E89CC13C8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4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2">
            <a:extLst>
              <a:ext uri="{FF2B5EF4-FFF2-40B4-BE49-F238E27FC236}">
                <a16:creationId xmlns:a16="http://schemas.microsoft.com/office/drawing/2014/main" id="{FCE7B1B2-2D3C-48C3-8BAF-FE5F28146F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02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3">
            <a:extLst>
              <a:ext uri="{FF2B5EF4-FFF2-40B4-BE49-F238E27FC236}">
                <a16:creationId xmlns:a16="http://schemas.microsoft.com/office/drawing/2014/main" id="{FC19F8E3-86A7-470F-8849-A89EA5375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4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4">
            <a:extLst>
              <a:ext uri="{FF2B5EF4-FFF2-40B4-BE49-F238E27FC236}">
                <a16:creationId xmlns:a16="http://schemas.microsoft.com/office/drawing/2014/main" id="{293D9262-44D5-404C-8B0E-41D966032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95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5">
            <a:extLst>
              <a:ext uri="{FF2B5EF4-FFF2-40B4-BE49-F238E27FC236}">
                <a16:creationId xmlns:a16="http://schemas.microsoft.com/office/drawing/2014/main" id="{1AA8B0A7-7C08-42A2-B896-14A58DAA0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87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6">
            <a:extLst>
              <a:ext uri="{FF2B5EF4-FFF2-40B4-BE49-F238E27FC236}">
                <a16:creationId xmlns:a16="http://schemas.microsoft.com/office/drawing/2014/main" id="{73036A7B-803E-4CB9-9240-D1CDA7E3B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07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7">
            <a:extLst>
              <a:ext uri="{FF2B5EF4-FFF2-40B4-BE49-F238E27FC236}">
                <a16:creationId xmlns:a16="http://schemas.microsoft.com/office/drawing/2014/main" id="{CD5483C3-72C8-47FD-BC1D-8CB7510F6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756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8">
            <a:extLst>
              <a:ext uri="{FF2B5EF4-FFF2-40B4-BE49-F238E27FC236}">
                <a16:creationId xmlns:a16="http://schemas.microsoft.com/office/drawing/2014/main" id="{2B664209-F53B-492B-B1F0-BE3C477D9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79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69">
            <a:extLst>
              <a:ext uri="{FF2B5EF4-FFF2-40B4-BE49-F238E27FC236}">
                <a16:creationId xmlns:a16="http://schemas.microsoft.com/office/drawing/2014/main" id="{45B5B995-40CF-4E8C-8FB7-D8485E0684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">
            <a:extLst>
              <a:ext uri="{FF2B5EF4-FFF2-40B4-BE49-F238E27FC236}">
                <a16:creationId xmlns:a16="http://schemas.microsoft.com/office/drawing/2014/main" id="{8925669F-AF39-42E2-8E8C-72F5DEFEE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66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0">
            <a:extLst>
              <a:ext uri="{FF2B5EF4-FFF2-40B4-BE49-F238E27FC236}">
                <a16:creationId xmlns:a16="http://schemas.microsoft.com/office/drawing/2014/main" id="{65D13572-7F87-41C6-87FF-4422C2389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2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1">
            <a:extLst>
              <a:ext uri="{FF2B5EF4-FFF2-40B4-BE49-F238E27FC236}">
                <a16:creationId xmlns:a16="http://schemas.microsoft.com/office/drawing/2014/main" id="{A838224B-51BA-489A-9318-34506C6B6A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90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2">
            <a:extLst>
              <a:ext uri="{FF2B5EF4-FFF2-40B4-BE49-F238E27FC236}">
                <a16:creationId xmlns:a16="http://schemas.microsoft.com/office/drawing/2014/main" id="{6B490F1B-F804-42C5-8505-DEFB87F65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2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3">
            <a:extLst>
              <a:ext uri="{FF2B5EF4-FFF2-40B4-BE49-F238E27FC236}">
                <a16:creationId xmlns:a16="http://schemas.microsoft.com/office/drawing/2014/main" id="{0F5647FB-182E-4800-AD13-19A31E190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555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4">
            <a:extLst>
              <a:ext uri="{FF2B5EF4-FFF2-40B4-BE49-F238E27FC236}">
                <a16:creationId xmlns:a16="http://schemas.microsoft.com/office/drawing/2014/main" id="{A778D475-F523-4479-9A78-93D01FE67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34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5">
            <a:extLst>
              <a:ext uri="{FF2B5EF4-FFF2-40B4-BE49-F238E27FC236}">
                <a16:creationId xmlns:a16="http://schemas.microsoft.com/office/drawing/2014/main" id="{8E6427FC-9AA3-4B0F-B712-1F525CA9B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16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6">
            <a:extLst>
              <a:ext uri="{FF2B5EF4-FFF2-40B4-BE49-F238E27FC236}">
                <a16:creationId xmlns:a16="http://schemas.microsoft.com/office/drawing/2014/main" id="{1CD26C3A-F6DA-4766-B2CA-BFA474311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7">
            <a:extLst>
              <a:ext uri="{FF2B5EF4-FFF2-40B4-BE49-F238E27FC236}">
                <a16:creationId xmlns:a16="http://schemas.microsoft.com/office/drawing/2014/main" id="{4308B2B6-A124-42C9-988D-5E23F0D53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3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8">
            <a:extLst>
              <a:ext uri="{FF2B5EF4-FFF2-40B4-BE49-F238E27FC236}">
                <a16:creationId xmlns:a16="http://schemas.microsoft.com/office/drawing/2014/main" id="{7430A086-EB40-4029-AD36-11922A73A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95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79">
            <a:extLst>
              <a:ext uri="{FF2B5EF4-FFF2-40B4-BE49-F238E27FC236}">
                <a16:creationId xmlns:a16="http://schemas.microsoft.com/office/drawing/2014/main" id="{F08FCA3D-6371-4367-A828-5E72DDC97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8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8">
            <a:extLst>
              <a:ext uri="{FF2B5EF4-FFF2-40B4-BE49-F238E27FC236}">
                <a16:creationId xmlns:a16="http://schemas.microsoft.com/office/drawing/2014/main" id="{524CD007-B716-498A-8CEE-B87BA1508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3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N__pptchdecroix20209">
            <a:extLst>
              <a:ext uri="{FF2B5EF4-FFF2-40B4-BE49-F238E27FC236}">
                <a16:creationId xmlns:a16="http://schemas.microsoft.com/office/drawing/2014/main" id="{C2F96CC3-4A76-4ACE-8DE0-73C7BA9600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07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79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Lavigne-Martel, Mayalene</dc:creator>
  <cp:lastModifiedBy>Lavigne-Martel, Mayalene</cp:lastModifiedBy>
  <cp:revision>1</cp:revision>
  <dcterms:created xsi:type="dcterms:W3CDTF">2020-01-22T19:45:27Z</dcterms:created>
  <dcterms:modified xsi:type="dcterms:W3CDTF">2020-01-24T14:45:14Z</dcterms:modified>
</cp:coreProperties>
</file>